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3"/>
    <p:sldMasterId id="2147483693" r:id="rId4"/>
    <p:sldMasterId id="2147483694"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Proxima Nova"/>
      <p:regular r:id="rId44"/>
      <p:bold r:id="rId45"/>
      <p:italic r:id="rId46"/>
      <p:boldItalic r:id="rId47"/>
    </p:embeddedFont>
    <p:embeddedFont>
      <p:font typeface="Roboto"/>
      <p:regular r:id="rId48"/>
      <p:bold r:id="rId49"/>
      <p:italic r:id="rId50"/>
      <p:boldItalic r:id="rId51"/>
    </p:embeddedFont>
    <p:embeddedFont>
      <p:font typeface="Montserrat"/>
      <p:regular r:id="rId52"/>
      <p:bold r:id="rId53"/>
      <p:italic r:id="rId54"/>
      <p:boldItalic r:id="rId55"/>
    </p:embeddedFont>
    <p:embeddedFont>
      <p:font typeface="Sofia"/>
      <p:regular r:id="rId56"/>
    </p:embeddedFont>
    <p:embeddedFont>
      <p:font typeface="Open Sans SemiBold"/>
      <p:regular r:id="rId57"/>
      <p:bold r:id="rId58"/>
      <p:italic r:id="rId59"/>
      <p:boldItalic r:id="rId60"/>
    </p:embeddedFont>
    <p:embeddedFont>
      <p:font typeface="Helvetica Neue"/>
      <p:regular r:id="rId61"/>
      <p:bold r:id="rId62"/>
      <p:italic r:id="rId63"/>
      <p:boldItalic r:id="rId64"/>
    </p:embeddedFont>
    <p:embeddedFont>
      <p:font typeface="Helvetica Neue Light"/>
      <p:regular r:id="rId65"/>
      <p:bold r:id="rId66"/>
      <p:italic r:id="rId67"/>
      <p:boldItalic r:id="rId68"/>
    </p:embeddedFont>
    <p:embeddedFont>
      <p:font typeface="Open Sans Light"/>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ProximaNova-regular.fntdata"/><Relationship Id="rId43" Type="http://schemas.openxmlformats.org/officeDocument/2006/relationships/slide" Target="slides/slide36.xml"/><Relationship Id="rId46" Type="http://schemas.openxmlformats.org/officeDocument/2006/relationships/font" Target="fonts/ProximaNova-italic.fntdata"/><Relationship Id="rId45" Type="http://schemas.openxmlformats.org/officeDocument/2006/relationships/font" Target="fonts/ProximaNova-bold.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font" Target="fonts/ProximaNova-boldItalic.fntdata"/><Relationship Id="rId49" Type="http://schemas.openxmlformats.org/officeDocument/2006/relationships/font" Target="fonts/Roboto-bold.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regular.fntdata"/><Relationship Id="rId72" Type="http://schemas.openxmlformats.org/officeDocument/2006/relationships/font" Target="fonts/OpenSansLight-boldItalic.fntdata"/><Relationship Id="rId31" Type="http://schemas.openxmlformats.org/officeDocument/2006/relationships/slide" Target="slides/slide24.xml"/><Relationship Id="rId75" Type="http://schemas.openxmlformats.org/officeDocument/2006/relationships/font" Target="fonts/OpenSans-italic.fntdata"/><Relationship Id="rId30" Type="http://schemas.openxmlformats.org/officeDocument/2006/relationships/slide" Target="slides/slide23.xml"/><Relationship Id="rId74" Type="http://schemas.openxmlformats.org/officeDocument/2006/relationships/font" Target="fonts/OpenSans-bold.fntdata"/><Relationship Id="rId33" Type="http://schemas.openxmlformats.org/officeDocument/2006/relationships/slide" Target="slides/slide26.xml"/><Relationship Id="rId32" Type="http://schemas.openxmlformats.org/officeDocument/2006/relationships/slide" Target="slides/slide25.xml"/><Relationship Id="rId76" Type="http://schemas.openxmlformats.org/officeDocument/2006/relationships/font" Target="fonts/OpenSans-boldItalic.fntdata"/><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Light-italic.fntdata"/><Relationship Id="rId70" Type="http://schemas.openxmlformats.org/officeDocument/2006/relationships/font" Target="fonts/OpenSansLight-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bold.fntdata"/><Relationship Id="rId61" Type="http://schemas.openxmlformats.org/officeDocument/2006/relationships/font" Target="fonts/HelveticaNeue-regular.fntdata"/><Relationship Id="rId20" Type="http://schemas.openxmlformats.org/officeDocument/2006/relationships/slide" Target="slides/slide13.xml"/><Relationship Id="rId64" Type="http://schemas.openxmlformats.org/officeDocument/2006/relationships/font" Target="fonts/HelveticaNeue-boldItalic.fntdata"/><Relationship Id="rId63" Type="http://schemas.openxmlformats.org/officeDocument/2006/relationships/font" Target="fonts/HelveticaNeue-italic.fntdata"/><Relationship Id="rId22" Type="http://schemas.openxmlformats.org/officeDocument/2006/relationships/slide" Target="slides/slide15.xml"/><Relationship Id="rId66" Type="http://schemas.openxmlformats.org/officeDocument/2006/relationships/font" Target="fonts/HelveticaNeueLight-bold.fntdata"/><Relationship Id="rId21" Type="http://schemas.openxmlformats.org/officeDocument/2006/relationships/slide" Target="slides/slide14.xml"/><Relationship Id="rId65" Type="http://schemas.openxmlformats.org/officeDocument/2006/relationships/font" Target="fonts/HelveticaNeueLight-regular.fntdata"/><Relationship Id="rId24" Type="http://schemas.openxmlformats.org/officeDocument/2006/relationships/slide" Target="slides/slide17.xml"/><Relationship Id="rId68" Type="http://schemas.openxmlformats.org/officeDocument/2006/relationships/font" Target="fonts/HelveticaNeueLight-boldItalic.fntdata"/><Relationship Id="rId23" Type="http://schemas.openxmlformats.org/officeDocument/2006/relationships/slide" Target="slides/slide16.xml"/><Relationship Id="rId67" Type="http://schemas.openxmlformats.org/officeDocument/2006/relationships/font" Target="fonts/HelveticaNeueLight-italic.fntdata"/><Relationship Id="rId60" Type="http://schemas.openxmlformats.org/officeDocument/2006/relationships/font" Target="fonts/OpenSansSemiBold-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Light-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4.xml"/><Relationship Id="rId55" Type="http://schemas.openxmlformats.org/officeDocument/2006/relationships/font" Target="fonts/Montserrat-boldItalic.fntdata"/><Relationship Id="rId10" Type="http://schemas.openxmlformats.org/officeDocument/2006/relationships/slide" Target="slides/slide3.xml"/><Relationship Id="rId54" Type="http://schemas.openxmlformats.org/officeDocument/2006/relationships/font" Target="fonts/Montserrat-italic.fntdata"/><Relationship Id="rId13" Type="http://schemas.openxmlformats.org/officeDocument/2006/relationships/slide" Target="slides/slide6.xml"/><Relationship Id="rId57" Type="http://schemas.openxmlformats.org/officeDocument/2006/relationships/font" Target="fonts/OpenSansSemiBold-regular.fntdata"/><Relationship Id="rId12" Type="http://schemas.openxmlformats.org/officeDocument/2006/relationships/slide" Target="slides/slide5.xml"/><Relationship Id="rId56" Type="http://schemas.openxmlformats.org/officeDocument/2006/relationships/font" Target="fonts/Sofia-regular.fntdata"/><Relationship Id="rId15" Type="http://schemas.openxmlformats.org/officeDocument/2006/relationships/slide" Target="slides/slide8.xml"/><Relationship Id="rId59" Type="http://schemas.openxmlformats.org/officeDocument/2006/relationships/font" Target="fonts/OpenSansSemiBold-italic.fntdata"/><Relationship Id="rId14" Type="http://schemas.openxmlformats.org/officeDocument/2006/relationships/slide" Target="slides/slide7.xml"/><Relationship Id="rId58" Type="http://schemas.openxmlformats.org/officeDocument/2006/relationships/font" Target="fonts/OpenSansSemi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ferences.oreilly.com/strata/strata-ca/public/schedule/detail/72805"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Geohash"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af79f30a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af79f30a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https://conferences.oreilly.com/strata/strata-ca/public/schedule/detail/72805</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4b0e61ef5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b0e61ef5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212a54388_0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212a5438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5212a54388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212a5438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5212a54388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212a5438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4b0e61ef5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b0e61ef5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Streaming!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4e3cf4c18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e3cf4c18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 new pipeline at a high level</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4e3cf4c18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e3cf4c18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watermarks to trigger computation; watermark is an estimate of when we have seen all events up to a given event time. It let us know we are 'done' ingesting events that time and can proceed with computations for the corresponding time window.  Watermark estimate is across all regions so we also track completed inputs per region (via stateful processing) and trigger a region early if its inputs are available.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stateful processing</a:t>
            </a:r>
            <a:endParaRPr/>
          </a:p>
          <a:p>
            <a:pPr indent="0" lvl="0" marL="0" rtl="0" algn="l">
              <a:spcBef>
                <a:spcPts val="0"/>
              </a:spcBef>
              <a:spcAft>
                <a:spcPts val="0"/>
              </a:spcAft>
              <a:buClr>
                <a:schemeClr val="dk1"/>
              </a:buClr>
              <a:buSzPts val="1100"/>
              <a:buFont typeface="Arial"/>
              <a:buNone/>
            </a:pPr>
            <a:r>
              <a:rPr lang="en"/>
              <a:t>Currently 120 taskmanager instances, still tweaking task slots per instance, network buffer and other variables.  M5.4xlarge (16 vCPU, 64 GB) machines running in AWS.  eventually will move to k8s.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2134aaeb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2134aaeb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decreased latency by  60% so the system is more reactive and calculating primetime way before the legacy system. This makes the system more reactive and balances the marketplace sooner.</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52134aaeb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2134aaeb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Streaming!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5212a54388_0_3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212a54388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 in Beam is to fully support three different categories of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End users who are just interested in writing data processing pipelines. They want to use the language that they want to use and choose the runtime that works for them, whether it’s on premise, on a hand tuned cloud cluster, or on a fully managed 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we want to develop stable APIs and documentation to allow others in the open source community to create Beam SDKs in other languages and to provide runners for alternate distributed processing environments.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22afe14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22afe14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5212a54388_0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212a54388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5212a54388_0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212a54388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5212a54388_0_3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212a5438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5212a54388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212a54388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52134aaeb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2134aaeb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Streaming!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5212a54388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212a54388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Pipeline is now represented in SDK agnostic way (Protobuf)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Runner translates pipeline into native Job graph.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Runner supplies operators that provide service endpoint for Fn API, manager SDK workers and bundle execution.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SDK worker executes user code in native language environment.</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5212a54388_0_7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5212a54388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5212a54388_0_6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5212a54388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5212a54388_0_7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212a54388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5212a54388_0_7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5212a54388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212a54388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212a5438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Lyft is a ride sharing company, our goal is to match passengers with drivers. Our goal is to ensure our users - both drivers and passengers are happy. This means short ETA, fair pricing, fair earnings for drivers and timely notifications.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achieve these a lot of decisions are made in realtime. For example, to ensure fair pricing and fair pay, supply/demand curves are taken into account. This changes with traffic and other conditions so it is imperative our models adapt to that in realtime.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want to make sure our users are getting notified in a timely manner about delays, route changes, coupons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want to combat Fraud on the platform, since there can be severe monetary impact. For example: we look at anomalies in user behaviour, for example if a user enters several different credit cards one after another thats a red flag. And once again it is important to detect these patterns as quickly as possible.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5212a54388_0_7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5212a54388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5212a54388_0_7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5212a54388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5212a54388_0_7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5212a54388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4b0e61ef5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4b0e61ef5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4e3cf4c18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e3cf4c18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Beam is New</a:t>
            </a:r>
            <a:endParaRPr b="1" sz="14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Notes on 'work in progress':  (alpha)</a:t>
            </a:r>
            <a:br>
              <a:rPr lang="en">
                <a:solidFill>
                  <a:schemeClr val="dk1"/>
                </a:solidFill>
              </a:rPr>
            </a:br>
            <a:r>
              <a:rPr lang="en">
                <a:solidFill>
                  <a:schemeClr val="dk1"/>
                </a:solidFill>
              </a:rPr>
              <a:t>	Issues</a:t>
            </a:r>
            <a:r>
              <a:rPr lang="en">
                <a:solidFill>
                  <a:schemeClr val="dk1"/>
                </a:solidFill>
              </a:rPr>
              <a:t> may exist</a:t>
            </a:r>
            <a:r>
              <a:rPr lang="en">
                <a:solidFill>
                  <a:schemeClr val="dk1"/>
                </a:solidFill>
              </a:rPr>
              <a:t>-- e.g. reshuffling losing events, memory leaks, cancel causes exception.  But they are usually resolved quickly!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Shuffle is not free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shuffle = group by key or cogroupbykey or combine or reshuffle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each taskmanager has a fixed amount of network buffer memory (% of total jvm) and the usage of network buffer mem scales quadratically w/ number of shuffles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anything that distributes work and requires sharding and sending over the wire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shuffles not only add latency because of network calls, they also take up network buffer space which is a % of total memory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had to rewrite a lot when we realized GroupByKey and other reshuffles ops incurred significant cost in terms of latency and memory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were memory leaks on both beam side and our side (via pandas dataframes for instance)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 event time vs processing time -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staging env -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need to figure out how it should work, rollout is all or nothing....</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a:solidFill>
                  <a:schemeClr val="dk1"/>
                </a:solidFill>
              </a:rPr>
              <a:t>We had some stuff out of the box -- iterator age for kinesis, memory and cpu stats-- but it was crucial to have detailed statsd logging on intermediate features at all stages-- segmented by region etc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is obvious and yet we still had to go back and put in some stats that were overlooked.  e.g. early on we noticed demand output from old system declining over time relative to new.  diagnosing and debugging got us to a point where we weren't even doing any transforms yet and still seeing problem.  finally we added event counts per event type per region as a stat within our old system, and comparing to kinesis showed events were getting dropped.  So instrument at every stage and make sure you have symmetrical data from old vs new system.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Similarly you want to count output at each intermediate stage...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Finally at the end of the day we still ended up using a lot of log stmts.  You create a do method that just outputs the input and insert it into your pipeline.  Can't get around log statements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Ratelimiter</a:t>
            </a:r>
            <a:endParaRPr b="1" sz="1400">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really important to use the ratelimiter for your api calls for otherwise you can DDOS your services. Generally, it is not recommended to have service call in the api because it can cause bursty traffic and your service may not be able to handle the load. Having a ratelimiter in front of them can help to handle bursty traffic.</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sz="1400"/>
              <a:t>Testing Story</a:t>
            </a:r>
            <a:endParaRPr b="1" sz="1400"/>
          </a:p>
          <a:p>
            <a:pPr indent="0" lvl="0" marL="0" rtl="0" algn="l">
              <a:spcBef>
                <a:spcPts val="0"/>
              </a:spcBef>
              <a:spcAft>
                <a:spcPts val="0"/>
              </a:spcAft>
              <a:buClr>
                <a:schemeClr val="dk1"/>
              </a:buClr>
              <a:buSzPts val="1100"/>
              <a:buFont typeface="Arial"/>
              <a:buNone/>
            </a:pPr>
            <a:r>
              <a:rPr lang="en">
                <a:solidFill>
                  <a:schemeClr val="dk1"/>
                </a:solidFill>
              </a:rPr>
              <a:t>Load testing helped us to discover many performance issues before going to production. Beam community were very helpful and active to quickly fix these issues. it could have been a major problem if we have rolled out in production and noticed such issues.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Flink deploy is all or nothing, different from other web services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 canary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do you handle downtime during deploy?  (checkpointing? discard last window?)</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5212a543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5212a543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***feel free to edit based on season;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need to divide by location, can also divide by department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5212a5438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5212a5438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4b0e61ef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b0e61ef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b0e61ef5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b0e61ef5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r>
              <a:rPr lang="en" sz="900">
                <a:solidFill>
                  <a:srgbClr val="333333"/>
                </a:solidFill>
                <a:highlight>
                  <a:srgbClr val="FFFFFF"/>
                </a:highlight>
                <a:latin typeface="Verdana"/>
                <a:ea typeface="Verdana"/>
                <a:cs typeface="Verdana"/>
                <a:sym typeface="Verdana"/>
              </a:rPr>
              <a:t>A </a:t>
            </a:r>
            <a:r>
              <a:rPr lang="en" sz="900" u="sng">
                <a:solidFill>
                  <a:srgbClr val="993300"/>
                </a:solidFill>
                <a:highlight>
                  <a:srgbClr val="FFFFFF"/>
                </a:highlight>
                <a:latin typeface="Verdana"/>
                <a:ea typeface="Verdana"/>
                <a:cs typeface="Verdana"/>
                <a:sym typeface="Verdana"/>
                <a:hlinkClick r:id="rId2">
                  <a:extLst>
                    <a:ext uri="{A12FA001-AC4F-418D-AE19-62706E023703}">
                      <ahyp:hlinkClr val="tx"/>
                    </a:ext>
                  </a:extLst>
                </a:hlinkClick>
              </a:rPr>
              <a:t>geohash</a:t>
            </a:r>
            <a:r>
              <a:rPr lang="en" sz="900">
                <a:solidFill>
                  <a:srgbClr val="333333"/>
                </a:solidFill>
                <a:highlight>
                  <a:srgbClr val="FFFFFF"/>
                </a:highlight>
                <a:latin typeface="Verdana"/>
                <a:ea typeface="Verdana"/>
                <a:cs typeface="Verdana"/>
                <a:sym typeface="Verdana"/>
              </a:rPr>
              <a:t> is a convenient way of expressing a location (anywhere in the world) using a short alphanumeric string, with greater precision obtained with longer strings."  </a:t>
            </a:r>
            <a:endParaRPr sz="900">
              <a:solidFill>
                <a:srgbClr val="333333"/>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Verdana"/>
                <a:ea typeface="Verdana"/>
                <a:cs typeface="Verdana"/>
                <a:sym typeface="Verdana"/>
              </a:rPr>
              <a:t>gh6 (our level of precision for PT) is a couple of city blocks</a:t>
            </a:r>
            <a:endParaRPr sz="900">
              <a:solidFill>
                <a:srgbClr val="333333"/>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rPr lang="en" sz="900">
                <a:solidFill>
                  <a:srgbClr val="333333"/>
                </a:solidFill>
                <a:highlight>
                  <a:srgbClr val="FFFFFF"/>
                </a:highlight>
                <a:latin typeface="Verdana"/>
                <a:ea typeface="Verdana"/>
                <a:cs typeface="Verdana"/>
                <a:sym typeface="Verdana"/>
              </a:rPr>
              <a:t>models run on order of # of geohashes square, region can have as much as 10000 geohashes, pairs of geohashes are compared, 300 regions</a:t>
            </a:r>
            <a:endParaRPr sz="900">
              <a:solidFill>
                <a:srgbClr val="333333"/>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900">
              <a:solidFill>
                <a:srgbClr val="333333"/>
              </a:solidFill>
              <a:highlight>
                <a:srgbClr val="FFFFFF"/>
              </a:highlight>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sz="900">
              <a:solidFill>
                <a:srgbClr val="333333"/>
              </a:solidFill>
              <a:highlight>
                <a:srgbClr val="FFFFFF"/>
              </a:highlight>
              <a:latin typeface="Verdana"/>
              <a:ea typeface="Verdana"/>
              <a:cs typeface="Verdana"/>
              <a:sym typeface="Verdana"/>
            </a:endParaRPr>
          </a:p>
          <a:p>
            <a:pPr indent="0" lvl="0" marL="0" rtl="0" algn="l">
              <a:spcBef>
                <a:spcPts val="1000"/>
              </a:spcBef>
              <a:spcAft>
                <a:spcPts val="100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4274c9a232_6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274c9a232_6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Some people assume it's a way for us to make money but it's not... we would prefer not to have to do it.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But we have to in order to balance supply and demand</a:t>
            </a:r>
            <a:endParaRPr>
              <a:solidFill>
                <a:schemeClr val="dk1"/>
              </a:solidFill>
            </a:endParaRPr>
          </a:p>
          <a:p>
            <a:pPr indent="0" lvl="0" marL="0" rtl="0" algn="l">
              <a:spcBef>
                <a:spcPts val="0"/>
              </a:spcBef>
              <a:spcAft>
                <a:spcPts val="0"/>
              </a:spcAft>
              <a:buNone/>
            </a:pPr>
            <a:r>
              <a:rPr lang="en">
                <a:solidFill>
                  <a:schemeClr val="dk1"/>
                </a:solidFill>
              </a:rPr>
              <a:t>example-- bad weather or concert gets out, suddenly we have lots of people requesting and not enough drivers</a:t>
            </a:r>
            <a:endParaRPr>
              <a:solidFill>
                <a:schemeClr val="dk1"/>
              </a:solidFill>
            </a:endParaRPr>
          </a:p>
          <a:p>
            <a:pPr indent="0" lvl="0" marL="0" rtl="0" algn="l">
              <a:spcBef>
                <a:spcPts val="0"/>
              </a:spcBef>
              <a:spcAft>
                <a:spcPts val="0"/>
              </a:spcAft>
              <a:buNone/>
            </a:pPr>
            <a:r>
              <a:rPr lang="en">
                <a:solidFill>
                  <a:schemeClr val="dk1"/>
                </a:solidFill>
              </a:rPr>
              <a:t>if we don't PT all drivers will quickly be used up and waits for rides will increase unacceptably;</a:t>
            </a:r>
            <a:endParaRPr>
              <a:solidFill>
                <a:schemeClr val="dk1"/>
              </a:solidFill>
            </a:endParaRPr>
          </a:p>
          <a:p>
            <a:pPr indent="0" lvl="0" marL="0" rtl="0" algn="l">
              <a:spcBef>
                <a:spcPts val="0"/>
              </a:spcBef>
              <a:spcAft>
                <a:spcPts val="0"/>
              </a:spcAft>
              <a:buNone/>
            </a:pPr>
            <a:r>
              <a:rPr lang="en">
                <a:solidFill>
                  <a:schemeClr val="dk1"/>
                </a:solidFill>
              </a:rPr>
              <a:t>also more and more drivers will spend their time en route to pick up passengers rather than giving rides to passengers (utilization goes down)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200">
                <a:solidFill>
                  <a:srgbClr val="505050"/>
                </a:solidFill>
                <a:highlight>
                  <a:srgbClr val="FFFFFF"/>
                </a:highlight>
              </a:rPr>
              <a:t>“surge” pricing only at high demand times, brings demand back under control and avoids these catastrophic failures. </a:t>
            </a:r>
            <a:endParaRPr sz="1200">
              <a:solidFill>
                <a:srgbClr val="505050"/>
              </a:solidFill>
              <a:highlight>
                <a:srgbClr val="FFFFFF"/>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https://papers.ssrn.com/sol3/papers.cfm?abstract_id=2890666</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"optimum level of throughput maximizing demand" is what we're trying to find</a:t>
            </a:r>
            <a:endParaRPr>
              <a:solidFill>
                <a:schemeClr val="dk1"/>
              </a:solidFill>
            </a:endParaRPr>
          </a:p>
          <a:p>
            <a:pPr indent="0" lvl="0" marL="0" rtl="0" algn="l">
              <a:lnSpc>
                <a:spcPct val="173076"/>
              </a:lnSpc>
              <a:spcBef>
                <a:spcPts val="1500"/>
              </a:spcBef>
              <a:spcAft>
                <a:spcPts val="0"/>
              </a:spcAft>
              <a:buNone/>
            </a:pPr>
            <a:r>
              <a:rPr b="1" lang="en" sz="1500">
                <a:solidFill>
                  <a:srgbClr val="222222"/>
                </a:solidFill>
              </a:rPr>
              <a:t>Abstract</a:t>
            </a:r>
            <a:endParaRPr b="1" sz="1500">
              <a:solidFill>
                <a:srgbClr val="222222"/>
              </a:solidFill>
            </a:endParaRPr>
          </a:p>
          <a:p>
            <a:pPr indent="0" lvl="0" marL="0" rtl="0" algn="l">
              <a:lnSpc>
                <a:spcPct val="137500"/>
              </a:lnSpc>
              <a:spcBef>
                <a:spcPts val="400"/>
              </a:spcBef>
              <a:spcAft>
                <a:spcPts val="0"/>
              </a:spcAft>
              <a:buNone/>
            </a:pPr>
            <a:r>
              <a:rPr lang="en" sz="1200">
                <a:solidFill>
                  <a:srgbClr val="505050"/>
                </a:solidFill>
              </a:rPr>
              <a:t>Ride-hailing apps usually match more efficiently than taxis, but they can enter a failure mode anticipated by Arnott (1996) that we call wild goose chases. High demand depletes the platform of idle drivers, so cars must be sent to pick up distant customers. Time wasted on pick-ups decreases drivers’ earnings, leading to exit and exacerbating the problem. Raising prices, either by keeping them consistently high or “surge” pricing only at high demand times, brings demand back under control and avoids these catastrophic failures. Banning surge pricing would thus likely result in always-high prices. Alternative solutions would undermine ride-hailing’s brand promise.</a:t>
            </a:r>
            <a:endParaRPr sz="1200">
              <a:solidFill>
                <a:srgbClr val="505050"/>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4b0e61ef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b0e61ef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e3cf4c1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e3cf4c1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gigantic optimization problem to find PT that gives </a:t>
            </a:r>
            <a:r>
              <a:rPr lang="en">
                <a:solidFill>
                  <a:schemeClr val="dk1"/>
                </a:solidFill>
              </a:rPr>
              <a:t>"optimum level of throughput maximizing demand"</a:t>
            </a:r>
            <a:r>
              <a:rPr lang="en">
                <a:solidFill>
                  <a:schemeClr val="dk1"/>
                </a:solidFill>
              </a:rPr>
              <a:t> subject to constraints.  talk about inputs?  (how many drivers do we need to hold in reserve to maintain some level of eta, what effect does PT have on conversions, what level of conversions are we seeing, what level of demand are we seeing...)   And also intricacies like mode specific PT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So that's what PT is.  How do we calculate it?  At a high level-- we ingest client events (app opens, ride requests, etc) that come in constantly at high volume.  We process these events to generate features that are input to machine learning models that output the necessary PT to achieve our desired ETA/driver reserve levels (or whatever objective we decide upon),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each stage, essentially we have a bunch of worker machines running cron jobs.  We distribute work across workers using a 'region' abstraction -- i.e. San Francisco, New York.  We use redis to store intermediate results and to handle region-level locks so two workers don't try to process the same region.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region-level distribution of work, with the help of redis lock.</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Requirements:</a:t>
            </a:r>
            <a:endParaRPr>
              <a:solidFill>
                <a:schemeClr val="dk1"/>
              </a:solidFill>
            </a:endParaRPr>
          </a:p>
          <a:p>
            <a:pPr indent="457200" lvl="0" marL="0" rtl="0" algn="l">
              <a:spcBef>
                <a:spcPts val="0"/>
              </a:spcBef>
              <a:spcAft>
                <a:spcPts val="0"/>
              </a:spcAft>
              <a:buNone/>
            </a:pPr>
            <a:r>
              <a:rPr lang="en">
                <a:solidFill>
                  <a:schemeClr val="dk1"/>
                </a:solidFill>
              </a:rPr>
              <a:t>1. Low latency, high reliability, scalability  -- We need to process all events per min and respond quickly to changes in market... market conditions can change quickly (e.g. weather).  Crucial to business.  We're growing by leaps and bounds so our event volume is growing accordingly</a:t>
            </a:r>
            <a:endParaRPr>
              <a:solidFill>
                <a:schemeClr val="dk1"/>
              </a:solidFill>
            </a:endParaRPr>
          </a:p>
          <a:p>
            <a:pPr indent="457200" lvl="0" marL="0" rtl="0" algn="l">
              <a:spcBef>
                <a:spcPts val="0"/>
              </a:spcBef>
              <a:spcAft>
                <a:spcPts val="0"/>
              </a:spcAft>
              <a:buNone/>
            </a:pPr>
            <a:r>
              <a:rPr lang="en">
                <a:solidFill>
                  <a:schemeClr val="dk1"/>
                </a:solidFill>
              </a:rPr>
              <a:t>2. Allow quick iteration to support new ML models and features -- our data scientists are constantly cooking up new models and we need to be able to implement them with minimal hassle</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t>
            </a:r>
            <a:r>
              <a:rPr lang="en">
                <a:solidFill>
                  <a:schemeClr val="dk1"/>
                </a:solidFill>
              </a:rPr>
              <a:t>100 features per geohash</a:t>
            </a:r>
            <a:r>
              <a:rPr lang="en">
                <a:solidFill>
                  <a:schemeClr val="dk1"/>
                </a:solidFill>
              </a:rPr>
              <a:t>, ~3 million geohashes </a:t>
            </a:r>
            <a:br>
              <a:rPr lang="en">
                <a:solidFill>
                  <a:schemeClr val="dk1"/>
                </a:solidFill>
              </a:rPr>
            </a:br>
            <a:r>
              <a:rPr lang="en">
                <a:solidFill>
                  <a:schemeClr val="dk1"/>
                </a:solidFill>
              </a:rPr>
              <a:t>total, per minute = ~400 billion features per day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42739b514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2739b514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Latency--</a:t>
            </a:r>
            <a:endParaRPr/>
          </a:p>
          <a:p>
            <a:pPr indent="0" lvl="0" marL="0" rtl="0" algn="l">
              <a:spcBef>
                <a:spcPts val="0"/>
              </a:spcBef>
              <a:spcAft>
                <a:spcPts val="0"/>
              </a:spcAft>
              <a:buNone/>
            </a:pPr>
            <a:r>
              <a:rPr lang="en"/>
              <a:t>because our dag runs as a series of cron jobs (every minute, not continual), and at each stage worker can only proceed if it has all inputs, we end up having responsiveness suffer... can be as much as several mins between when events are observed and when they are reflected in pt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Hard to see DAG structure and any aggregation changes have to be handcoded; windowing etc is done through complex redis keying. we can only trigger on processing time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gif"/><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gif"/><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gif"/><Relationship Id="rId3"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2500">
                <a:solidFill>
                  <a:schemeClr val="accent1"/>
                </a:solidFill>
                <a:latin typeface="Proxima Nova"/>
                <a:ea typeface="Proxima Nova"/>
                <a:cs typeface="Proxima Nova"/>
                <a:sym typeface="Proxima Nova"/>
              </a:defRPr>
            </a:lvl1pPr>
            <a:lvl2pPr lvl="1" rtl="0">
              <a:spcBef>
                <a:spcPts val="0"/>
              </a:spcBef>
              <a:spcAft>
                <a:spcPts val="0"/>
              </a:spcAft>
              <a:buNone/>
              <a:defRPr sz="2500">
                <a:latin typeface="Proxima Nova"/>
                <a:ea typeface="Proxima Nova"/>
                <a:cs typeface="Proxima Nova"/>
                <a:sym typeface="Proxima Nova"/>
              </a:defRPr>
            </a:lvl2pPr>
            <a:lvl3pPr lvl="2" rtl="0">
              <a:spcBef>
                <a:spcPts val="0"/>
              </a:spcBef>
              <a:spcAft>
                <a:spcPts val="0"/>
              </a:spcAft>
              <a:buNone/>
              <a:defRPr sz="2500">
                <a:latin typeface="Proxima Nova"/>
                <a:ea typeface="Proxima Nova"/>
                <a:cs typeface="Proxima Nova"/>
                <a:sym typeface="Proxima Nova"/>
              </a:defRPr>
            </a:lvl3pPr>
            <a:lvl4pPr lvl="3" rtl="0">
              <a:spcBef>
                <a:spcPts val="0"/>
              </a:spcBef>
              <a:spcAft>
                <a:spcPts val="0"/>
              </a:spcAft>
              <a:buNone/>
              <a:defRPr sz="2500">
                <a:latin typeface="Proxima Nova"/>
                <a:ea typeface="Proxima Nova"/>
                <a:cs typeface="Proxima Nova"/>
                <a:sym typeface="Proxima Nova"/>
              </a:defRPr>
            </a:lvl4pPr>
            <a:lvl5pPr lvl="4" rtl="0">
              <a:spcBef>
                <a:spcPts val="0"/>
              </a:spcBef>
              <a:spcAft>
                <a:spcPts val="0"/>
              </a:spcAft>
              <a:buNone/>
              <a:defRPr sz="2500">
                <a:latin typeface="Proxima Nova"/>
                <a:ea typeface="Proxima Nova"/>
                <a:cs typeface="Proxima Nova"/>
                <a:sym typeface="Proxima Nova"/>
              </a:defRPr>
            </a:lvl5pPr>
            <a:lvl6pPr lvl="5" rtl="0">
              <a:spcBef>
                <a:spcPts val="0"/>
              </a:spcBef>
              <a:spcAft>
                <a:spcPts val="0"/>
              </a:spcAft>
              <a:buNone/>
              <a:defRPr sz="2500">
                <a:latin typeface="Proxima Nova"/>
                <a:ea typeface="Proxima Nova"/>
                <a:cs typeface="Proxima Nova"/>
                <a:sym typeface="Proxima Nova"/>
              </a:defRPr>
            </a:lvl6pPr>
            <a:lvl7pPr lvl="6" rtl="0">
              <a:spcBef>
                <a:spcPts val="0"/>
              </a:spcBef>
              <a:spcAft>
                <a:spcPts val="0"/>
              </a:spcAft>
              <a:buNone/>
              <a:defRPr sz="2500">
                <a:latin typeface="Proxima Nova"/>
                <a:ea typeface="Proxima Nova"/>
                <a:cs typeface="Proxima Nova"/>
                <a:sym typeface="Proxima Nova"/>
              </a:defRPr>
            </a:lvl7pPr>
            <a:lvl8pPr lvl="7" rtl="0">
              <a:spcBef>
                <a:spcPts val="0"/>
              </a:spcBef>
              <a:spcAft>
                <a:spcPts val="0"/>
              </a:spcAft>
              <a:buNone/>
              <a:defRPr sz="2500">
                <a:latin typeface="Proxima Nova"/>
                <a:ea typeface="Proxima Nova"/>
                <a:cs typeface="Proxima Nova"/>
                <a:sym typeface="Proxima Nova"/>
              </a:defRPr>
            </a:lvl8pPr>
            <a:lvl9pPr lvl="8" rtl="0">
              <a:spcBef>
                <a:spcPts val="0"/>
              </a:spcBef>
              <a:spcAft>
                <a:spcPts val="0"/>
              </a:spcAft>
              <a:buNone/>
              <a:defRPr sz="2500">
                <a:latin typeface="Proxima Nova"/>
                <a:ea typeface="Proxima Nova"/>
                <a:cs typeface="Proxima Nova"/>
                <a:sym typeface="Proxima Nova"/>
              </a:defRPr>
            </a:lvl9pPr>
          </a:lstStyle>
          <a:p/>
        </p:txBody>
      </p:sp>
      <p:sp>
        <p:nvSpPr>
          <p:cNvPr id="11" name="Google Shape;11;p2"/>
          <p:cNvSpPr txBox="1"/>
          <p:nvPr>
            <p:ph idx="1" type="body"/>
          </p:nvPr>
        </p:nvSpPr>
        <p:spPr>
          <a:xfrm>
            <a:off x="276525" y="834338"/>
            <a:ext cx="8590800" cy="3896400"/>
          </a:xfrm>
          <a:prstGeom prst="rect">
            <a:avLst/>
          </a:prstGeom>
        </p:spPr>
        <p:txBody>
          <a:bodyPr anchorCtr="0" anchor="t" bIns="91425" lIns="91425" spcFirstLastPara="1" rIns="91425" wrap="square" tIns="91425">
            <a:noAutofit/>
          </a:bodyPr>
          <a:lstStyle>
            <a:lvl1pPr indent="-342900" lvl="0" marL="457200" rtl="0">
              <a:spcBef>
                <a:spcPts val="1000"/>
              </a:spcBef>
              <a:spcAft>
                <a:spcPts val="0"/>
              </a:spcAft>
              <a:buClr>
                <a:schemeClr val="lt2"/>
              </a:buClr>
              <a:buSzPts val="1800"/>
              <a:buFont typeface="Proxima Nova"/>
              <a:buChar char="•"/>
              <a:defRPr>
                <a:latin typeface="Proxima Nova"/>
                <a:ea typeface="Proxima Nova"/>
                <a:cs typeface="Proxima Nova"/>
                <a:sym typeface="Proxima Nova"/>
              </a:defRPr>
            </a:lvl1pPr>
            <a:lvl2pPr indent="-304800" lvl="1" marL="914400" rtl="0">
              <a:spcBef>
                <a:spcPts val="1000"/>
              </a:spcBef>
              <a:spcAft>
                <a:spcPts val="0"/>
              </a:spcAft>
              <a:buClr>
                <a:schemeClr val="lt1"/>
              </a:buClr>
              <a:buSzPts val="1200"/>
              <a:buFont typeface="Proxima Nova"/>
              <a:buChar char="‒"/>
              <a:defRPr sz="1200">
                <a:solidFill>
                  <a:schemeClr val="lt1"/>
                </a:solidFill>
                <a:latin typeface="Proxima Nova"/>
                <a:ea typeface="Proxima Nova"/>
                <a:cs typeface="Proxima Nova"/>
                <a:sym typeface="Proxima Nova"/>
              </a:defRPr>
            </a:lvl2pPr>
            <a:lvl3pPr indent="-292100" lvl="2" marL="13716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3pPr>
            <a:lvl4pPr indent="-279400" lvl="3" marL="1828800" rtl="0">
              <a:spcBef>
                <a:spcPts val="700"/>
              </a:spcBef>
              <a:spcAft>
                <a:spcPts val="0"/>
              </a:spcAft>
              <a:buClr>
                <a:schemeClr val="lt1"/>
              </a:buClr>
              <a:buSzPts val="800"/>
              <a:buFont typeface="Proxima Nova"/>
              <a:buChar char="‣"/>
              <a:defRPr sz="800">
                <a:solidFill>
                  <a:schemeClr val="lt1"/>
                </a:solidFill>
                <a:latin typeface="Proxima Nova"/>
                <a:ea typeface="Proxima Nova"/>
                <a:cs typeface="Proxima Nova"/>
                <a:sym typeface="Proxima Nova"/>
              </a:defRPr>
            </a:lvl4pPr>
            <a:lvl5pPr indent="-317500" lvl="4" marL="2286000" rtl="0">
              <a:spcBef>
                <a:spcPts val="1000"/>
              </a:spcBef>
              <a:spcAft>
                <a:spcPts val="0"/>
              </a:spcAft>
              <a:buClr>
                <a:schemeClr val="dk1"/>
              </a:buClr>
              <a:buSzPts val="1400"/>
              <a:buFont typeface="Proxima Nova"/>
              <a:buChar char="•"/>
              <a:defRPr b="1">
                <a:solidFill>
                  <a:schemeClr val="lt2"/>
                </a:solidFill>
                <a:latin typeface="Proxima Nova"/>
                <a:ea typeface="Proxima Nova"/>
                <a:cs typeface="Proxima Nova"/>
                <a:sym typeface="Proxima Nova"/>
              </a:defRPr>
            </a:lvl5pPr>
            <a:lvl6pPr indent="-304800" lvl="5" marL="2743200" rtl="0">
              <a:spcBef>
                <a:spcPts val="1000"/>
              </a:spcBef>
              <a:spcAft>
                <a:spcPts val="0"/>
              </a:spcAft>
              <a:buClr>
                <a:schemeClr val="lt1"/>
              </a:buClr>
              <a:buSzPts val="1200"/>
              <a:buFont typeface="Proxima Nova"/>
              <a:buChar char="‒"/>
              <a:defRPr sz="1200">
                <a:solidFill>
                  <a:schemeClr val="lt1"/>
                </a:solidFill>
                <a:latin typeface="Proxima Nova"/>
                <a:ea typeface="Proxima Nova"/>
                <a:cs typeface="Proxima Nova"/>
                <a:sym typeface="Proxima Nova"/>
              </a:defRPr>
            </a:lvl6pPr>
            <a:lvl7pPr indent="-292100" lvl="6" marL="32004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7pPr>
            <a:lvl8pPr indent="-279400" lvl="7" marL="3657600" rtl="0">
              <a:spcBef>
                <a:spcPts val="1000"/>
              </a:spcBef>
              <a:spcAft>
                <a:spcPts val="0"/>
              </a:spcAft>
              <a:buClr>
                <a:schemeClr val="lt1"/>
              </a:buClr>
              <a:buSzPts val="800"/>
              <a:buFont typeface="Proxima Nova"/>
              <a:buChar char="‣"/>
              <a:defRPr sz="800">
                <a:solidFill>
                  <a:schemeClr val="lt1"/>
                </a:solidFill>
                <a:latin typeface="Proxima Nova"/>
                <a:ea typeface="Proxima Nova"/>
                <a:cs typeface="Proxima Nova"/>
                <a:sym typeface="Proxima Nova"/>
              </a:defRPr>
            </a:lvl8pPr>
            <a:lvl9pPr indent="-266700" lvl="8" marL="4114800" rtl="0">
              <a:spcBef>
                <a:spcPts val="1000"/>
              </a:spcBef>
              <a:spcAft>
                <a:spcPts val="1000"/>
              </a:spcAft>
              <a:buClr>
                <a:schemeClr val="lt1"/>
              </a:buClr>
              <a:buSzPts val="600"/>
              <a:buFont typeface="Proxima Nova"/>
              <a:buChar char="◦"/>
              <a:defRPr sz="600">
                <a:solidFill>
                  <a:schemeClr val="lt1"/>
                </a:solidFill>
                <a:latin typeface="Proxima Nova"/>
                <a:ea typeface="Proxima Nova"/>
                <a:cs typeface="Proxima Nova"/>
                <a:sym typeface="Proxima Nova"/>
              </a:defRPr>
            </a:lvl9pPr>
          </a:lstStyle>
          <a:p/>
        </p:txBody>
      </p:sp>
      <p:sp>
        <p:nvSpPr>
          <p:cNvPr id="12" name="Google Shape;12;p2"/>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3" name="Google Shape;13;p2"/>
          <p:cNvSpPr/>
          <p:nvPr/>
        </p:nvSpPr>
        <p:spPr>
          <a:xfrm>
            <a:off x="0" y="0"/>
            <a:ext cx="9154800" cy="4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4">
  <p:cSld name="CUSTOM_2_1">
    <p:bg>
      <p:bgPr>
        <a:solidFill>
          <a:srgbClr val="785EF0"/>
        </a:solidFill>
      </p:bgPr>
    </p:bg>
    <p:spTree>
      <p:nvGrpSpPr>
        <p:cNvPr id="43" name="Shape 43"/>
        <p:cNvGrpSpPr/>
        <p:nvPr/>
      </p:nvGrpSpPr>
      <p:grpSpPr>
        <a:xfrm>
          <a:off x="0" y="0"/>
          <a:ext cx="0" cy="0"/>
          <a:chOff x="0" y="0"/>
          <a:chExt cx="0" cy="0"/>
        </a:xfrm>
      </p:grpSpPr>
      <p:sp>
        <p:nvSpPr>
          <p:cNvPr id="44" name="Google Shape;44;p12"/>
          <p:cNvSpPr txBox="1"/>
          <p:nvPr>
            <p:ph type="title"/>
          </p:nvPr>
        </p:nvSpPr>
        <p:spPr>
          <a:xfrm>
            <a:off x="456200" y="691325"/>
            <a:ext cx="6245100" cy="4037400"/>
          </a:xfrm>
          <a:prstGeom prst="rect">
            <a:avLst/>
          </a:prstGeom>
        </p:spPr>
        <p:txBody>
          <a:bodyPr anchorCtr="0" anchor="t" bIns="68575" lIns="68575" spcFirstLastPara="1" rIns="68575" wrap="square" tIns="68575">
            <a:noAutofit/>
          </a:bodyPr>
          <a:lstStyle>
            <a:lvl1pPr lvl="0" rtl="0">
              <a:lnSpc>
                <a:spcPct val="100000"/>
              </a:lnSpc>
              <a:spcBef>
                <a:spcPts val="0"/>
              </a:spcBef>
              <a:spcAft>
                <a:spcPts val="0"/>
              </a:spcAft>
              <a:buNone/>
              <a:defRPr sz="6000">
                <a:solidFill>
                  <a:srgbClr val="FFF2BD"/>
                </a:solidFill>
              </a:defRPr>
            </a:lvl1pPr>
            <a:lvl2pPr lvl="1" rtl="0">
              <a:spcBef>
                <a:spcPts val="0"/>
              </a:spcBef>
              <a:spcAft>
                <a:spcPts val="0"/>
              </a:spcAft>
              <a:buNone/>
              <a:defRPr sz="6000">
                <a:solidFill>
                  <a:schemeClr val="accent6"/>
                </a:solidFill>
              </a:defRPr>
            </a:lvl2pPr>
            <a:lvl3pPr lvl="2" rtl="0">
              <a:spcBef>
                <a:spcPts val="0"/>
              </a:spcBef>
              <a:spcAft>
                <a:spcPts val="0"/>
              </a:spcAft>
              <a:buNone/>
              <a:defRPr sz="6000">
                <a:solidFill>
                  <a:schemeClr val="accent6"/>
                </a:solidFill>
              </a:defRPr>
            </a:lvl3pPr>
            <a:lvl4pPr lvl="3" rtl="0">
              <a:spcBef>
                <a:spcPts val="0"/>
              </a:spcBef>
              <a:spcAft>
                <a:spcPts val="0"/>
              </a:spcAft>
              <a:buNone/>
              <a:defRPr sz="6000">
                <a:solidFill>
                  <a:schemeClr val="accent6"/>
                </a:solidFill>
              </a:defRPr>
            </a:lvl4pPr>
            <a:lvl5pPr lvl="4" rtl="0">
              <a:spcBef>
                <a:spcPts val="0"/>
              </a:spcBef>
              <a:spcAft>
                <a:spcPts val="0"/>
              </a:spcAft>
              <a:buNone/>
              <a:defRPr sz="6000">
                <a:solidFill>
                  <a:schemeClr val="accent6"/>
                </a:solidFill>
              </a:defRPr>
            </a:lvl5pPr>
            <a:lvl6pPr lvl="5" rtl="0">
              <a:spcBef>
                <a:spcPts val="0"/>
              </a:spcBef>
              <a:spcAft>
                <a:spcPts val="0"/>
              </a:spcAft>
              <a:buNone/>
              <a:defRPr sz="6000">
                <a:solidFill>
                  <a:schemeClr val="accent6"/>
                </a:solidFill>
              </a:defRPr>
            </a:lvl6pPr>
            <a:lvl7pPr lvl="6" rtl="0">
              <a:spcBef>
                <a:spcPts val="0"/>
              </a:spcBef>
              <a:spcAft>
                <a:spcPts val="0"/>
              </a:spcAft>
              <a:buNone/>
              <a:defRPr sz="6000">
                <a:solidFill>
                  <a:schemeClr val="accent6"/>
                </a:solidFill>
              </a:defRPr>
            </a:lvl7pPr>
            <a:lvl8pPr lvl="7" rtl="0">
              <a:spcBef>
                <a:spcPts val="0"/>
              </a:spcBef>
              <a:spcAft>
                <a:spcPts val="0"/>
              </a:spcAft>
              <a:buNone/>
              <a:defRPr sz="6000">
                <a:solidFill>
                  <a:schemeClr val="accent6"/>
                </a:solidFill>
              </a:defRPr>
            </a:lvl8pPr>
            <a:lvl9pPr lvl="8" rtl="0">
              <a:spcBef>
                <a:spcPts val="0"/>
              </a:spcBef>
              <a:spcAft>
                <a:spcPts val="0"/>
              </a:spcAft>
              <a:buNone/>
              <a:defRPr sz="6000">
                <a:solidFill>
                  <a:schemeClr val="accent6"/>
                </a:solidFill>
              </a:defRPr>
            </a:lvl9pPr>
          </a:lstStyle>
          <a:p/>
        </p:txBody>
      </p:sp>
      <p:sp>
        <p:nvSpPr>
          <p:cNvPr id="45" name="Google Shape;45;p12"/>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accent6"/>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accent6"/>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accent6"/>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accent6"/>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accent6"/>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accent6"/>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accent6"/>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accent6"/>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accent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TITLE_1">
    <p:spTree>
      <p:nvGrpSpPr>
        <p:cNvPr id="46" name="Shape 46"/>
        <p:cNvGrpSpPr/>
        <p:nvPr/>
      </p:nvGrpSpPr>
      <p:grpSpPr>
        <a:xfrm>
          <a:off x="0" y="0"/>
          <a:ext cx="0" cy="0"/>
          <a:chOff x="0" y="0"/>
          <a:chExt cx="0" cy="0"/>
        </a:xfrm>
      </p:grpSpPr>
      <p:sp>
        <p:nvSpPr>
          <p:cNvPr id="47" name="Google Shape;47;p13"/>
          <p:cNvSpPr txBox="1"/>
          <p:nvPr>
            <p:ph idx="12" type="sldNum"/>
          </p:nvPr>
        </p:nvSpPr>
        <p:spPr>
          <a:xfrm>
            <a:off x="8510315" y="4742418"/>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8" name="Google Shape;48;p13"/>
          <p:cNvPicPr preferRelativeResize="0"/>
          <p:nvPr/>
        </p:nvPicPr>
        <p:blipFill rotWithShape="1">
          <a:blip r:embed="rId2">
            <a:alphaModFix/>
          </a:blip>
          <a:srcRect b="0" l="42314" r="10533" t="0"/>
          <a:stretch/>
        </p:blipFill>
        <p:spPr>
          <a:xfrm>
            <a:off x="4833575" y="0"/>
            <a:ext cx="4310423" cy="5143501"/>
          </a:xfrm>
          <a:prstGeom prst="rect">
            <a:avLst/>
          </a:prstGeom>
          <a:noFill/>
          <a:ln>
            <a:noFill/>
          </a:ln>
        </p:spPr>
      </p:pic>
      <p:sp>
        <p:nvSpPr>
          <p:cNvPr id="49" name="Google Shape;49;p13"/>
          <p:cNvSpPr txBox="1"/>
          <p:nvPr/>
        </p:nvSpPr>
        <p:spPr>
          <a:xfrm>
            <a:off x="431125" y="569375"/>
            <a:ext cx="47652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Presentation</a:t>
            </a:r>
            <a:endParaRPr b="1" sz="4800">
              <a:latin typeface="Proxima Nova"/>
              <a:ea typeface="Proxima Nova"/>
              <a:cs typeface="Proxima Nova"/>
              <a:sym typeface="Proxima Nova"/>
            </a:endParaRPr>
          </a:p>
        </p:txBody>
      </p:sp>
      <p:sp>
        <p:nvSpPr>
          <p:cNvPr id="50" name="Google Shape;50;p13"/>
          <p:cNvSpPr txBox="1"/>
          <p:nvPr/>
        </p:nvSpPr>
        <p:spPr>
          <a:xfrm>
            <a:off x="456200" y="1212330"/>
            <a:ext cx="40986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template</a:t>
            </a:r>
            <a:endParaRPr b="1" sz="4800">
              <a:latin typeface="Proxima Nova"/>
              <a:ea typeface="Proxima Nova"/>
              <a:cs typeface="Proxima Nova"/>
              <a:sym typeface="Proxima Nova"/>
            </a:endParaRPr>
          </a:p>
        </p:txBody>
      </p:sp>
      <p:pic>
        <p:nvPicPr>
          <p:cNvPr id="51" name="Google Shape;51;p13"/>
          <p:cNvPicPr preferRelativeResize="0"/>
          <p:nvPr/>
        </p:nvPicPr>
        <p:blipFill rotWithShape="1">
          <a:blip r:embed="rId3">
            <a:alphaModFix/>
          </a:blip>
          <a:srcRect b="24799" l="14605" r="14598" t="24804"/>
          <a:stretch/>
        </p:blipFill>
        <p:spPr>
          <a:xfrm>
            <a:off x="552700" y="4261700"/>
            <a:ext cx="435150" cy="309750"/>
          </a:xfrm>
          <a:prstGeom prst="rect">
            <a:avLst/>
          </a:prstGeom>
          <a:noFill/>
          <a:ln>
            <a:noFill/>
          </a:ln>
        </p:spPr>
      </p:pic>
      <p:sp>
        <p:nvSpPr>
          <p:cNvPr id="52" name="Google Shape;52;p13"/>
          <p:cNvSpPr txBox="1"/>
          <p:nvPr/>
        </p:nvSpPr>
        <p:spPr>
          <a:xfrm>
            <a:off x="456200" y="148925"/>
            <a:ext cx="4526700" cy="60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EYEBROW</a:t>
            </a:r>
            <a:endParaRPr b="1"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 Alt">
  <p:cSld name="TITLE_1_2">
    <p:spTree>
      <p:nvGrpSpPr>
        <p:cNvPr id="53" name="Shape 53"/>
        <p:cNvGrpSpPr/>
        <p:nvPr/>
      </p:nvGrpSpPr>
      <p:grpSpPr>
        <a:xfrm>
          <a:off x="0" y="0"/>
          <a:ext cx="0" cy="0"/>
          <a:chOff x="0" y="0"/>
          <a:chExt cx="0" cy="0"/>
        </a:xfrm>
      </p:grpSpPr>
      <p:sp>
        <p:nvSpPr>
          <p:cNvPr id="54" name="Google Shape;54;p14"/>
          <p:cNvSpPr txBox="1"/>
          <p:nvPr>
            <p:ph idx="12" type="sldNum"/>
          </p:nvPr>
        </p:nvSpPr>
        <p:spPr>
          <a:xfrm>
            <a:off x="8510315" y="4742418"/>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5" name="Google Shape;55;p14"/>
          <p:cNvPicPr preferRelativeResize="0"/>
          <p:nvPr/>
        </p:nvPicPr>
        <p:blipFill rotWithShape="1">
          <a:blip r:embed="rId2">
            <a:alphaModFix/>
          </a:blip>
          <a:srcRect b="0" l="42314" r="10533" t="0"/>
          <a:stretch/>
        </p:blipFill>
        <p:spPr>
          <a:xfrm>
            <a:off x="4833575" y="0"/>
            <a:ext cx="4310423" cy="5143501"/>
          </a:xfrm>
          <a:prstGeom prst="rect">
            <a:avLst/>
          </a:prstGeom>
          <a:noFill/>
          <a:ln>
            <a:noFill/>
          </a:ln>
        </p:spPr>
      </p:pic>
      <p:sp>
        <p:nvSpPr>
          <p:cNvPr id="56" name="Google Shape;56;p14"/>
          <p:cNvSpPr txBox="1"/>
          <p:nvPr/>
        </p:nvSpPr>
        <p:spPr>
          <a:xfrm>
            <a:off x="431125" y="569375"/>
            <a:ext cx="47652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Presentation</a:t>
            </a:r>
            <a:endParaRPr b="1" sz="4800">
              <a:latin typeface="Proxima Nova"/>
              <a:ea typeface="Proxima Nova"/>
              <a:cs typeface="Proxima Nova"/>
              <a:sym typeface="Proxima Nova"/>
            </a:endParaRPr>
          </a:p>
        </p:txBody>
      </p:sp>
      <p:pic>
        <p:nvPicPr>
          <p:cNvPr id="57" name="Google Shape;57;p14"/>
          <p:cNvPicPr preferRelativeResize="0"/>
          <p:nvPr/>
        </p:nvPicPr>
        <p:blipFill rotWithShape="1">
          <a:blip r:embed="rId3">
            <a:alphaModFix/>
          </a:blip>
          <a:srcRect b="24799" l="14605" r="14598" t="24804"/>
          <a:stretch/>
        </p:blipFill>
        <p:spPr>
          <a:xfrm>
            <a:off x="552700" y="4261700"/>
            <a:ext cx="435150" cy="309750"/>
          </a:xfrm>
          <a:prstGeom prst="rect">
            <a:avLst/>
          </a:prstGeom>
          <a:noFill/>
          <a:ln>
            <a:noFill/>
          </a:ln>
        </p:spPr>
      </p:pic>
      <p:sp>
        <p:nvSpPr>
          <p:cNvPr id="58" name="Google Shape;58;p14"/>
          <p:cNvSpPr txBox="1"/>
          <p:nvPr/>
        </p:nvSpPr>
        <p:spPr>
          <a:xfrm>
            <a:off x="456200" y="148925"/>
            <a:ext cx="4526700" cy="60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EYEBROW</a:t>
            </a:r>
            <a:endParaRPr b="1" sz="1000">
              <a:solidFill>
                <a:schemeClr val="dk1"/>
              </a:solidFill>
              <a:latin typeface="Proxima Nova"/>
              <a:ea typeface="Proxima Nova"/>
              <a:cs typeface="Proxima Nova"/>
              <a:sym typeface="Proxima Nova"/>
            </a:endParaRPr>
          </a:p>
        </p:txBody>
      </p:sp>
      <p:sp>
        <p:nvSpPr>
          <p:cNvPr id="59" name="Google Shape;59;p14"/>
          <p:cNvSpPr txBox="1"/>
          <p:nvPr/>
        </p:nvSpPr>
        <p:spPr>
          <a:xfrm>
            <a:off x="456200" y="1212330"/>
            <a:ext cx="40986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template</a:t>
            </a:r>
            <a:endParaRPr b="1" sz="4800">
              <a:latin typeface="Proxima Nova"/>
              <a:ea typeface="Proxima Nova"/>
              <a:cs typeface="Proxima Nova"/>
              <a:sym typeface="Proxima Nova"/>
            </a:endParaRPr>
          </a:p>
        </p:txBody>
      </p:sp>
      <p:sp>
        <p:nvSpPr>
          <p:cNvPr id="60" name="Google Shape;60;p14"/>
          <p:cNvSpPr txBox="1"/>
          <p:nvPr/>
        </p:nvSpPr>
        <p:spPr>
          <a:xfrm>
            <a:off x="456200" y="4665350"/>
            <a:ext cx="13485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B7B7B7"/>
                </a:solidFill>
                <a:latin typeface="Proxima Nova"/>
                <a:ea typeface="Proxima Nova"/>
                <a:cs typeface="Proxima Nova"/>
                <a:sym typeface="Proxima Nova"/>
              </a:rPr>
              <a:t>LOREM IPSUM</a:t>
            </a:r>
            <a:endParaRPr sz="600">
              <a:solidFill>
                <a:srgbClr val="B7B7B7"/>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nimated – A">
  <p:cSld name="CUSTOM_4">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b="18885" l="0" r="0" t="6112"/>
          <a:stretch/>
        </p:blipFill>
        <p:spPr>
          <a:xfrm>
            <a:off x="0" y="0"/>
            <a:ext cx="9144000" cy="5143500"/>
          </a:xfrm>
          <a:prstGeom prst="rect">
            <a:avLst/>
          </a:prstGeom>
          <a:noFill/>
          <a:ln>
            <a:noFill/>
          </a:ln>
        </p:spPr>
      </p:pic>
      <p:sp>
        <p:nvSpPr>
          <p:cNvPr id="63" name="Google Shape;63;p15"/>
          <p:cNvSpPr txBox="1"/>
          <p:nvPr/>
        </p:nvSpPr>
        <p:spPr>
          <a:xfrm>
            <a:off x="456200" y="148925"/>
            <a:ext cx="4526700" cy="60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BRAND REFRESH</a:t>
            </a:r>
            <a:endParaRPr b="1" sz="1000">
              <a:solidFill>
                <a:schemeClr val="dk1"/>
              </a:solidFill>
              <a:latin typeface="Proxima Nova"/>
              <a:ea typeface="Proxima Nova"/>
              <a:cs typeface="Proxima Nova"/>
              <a:sym typeface="Proxima Nova"/>
            </a:endParaRPr>
          </a:p>
        </p:txBody>
      </p:sp>
      <p:sp>
        <p:nvSpPr>
          <p:cNvPr id="64" name="Google Shape;64;p15"/>
          <p:cNvSpPr txBox="1"/>
          <p:nvPr/>
        </p:nvSpPr>
        <p:spPr>
          <a:xfrm>
            <a:off x="456200" y="1212330"/>
            <a:ext cx="40986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template</a:t>
            </a:r>
            <a:endParaRPr b="1" sz="4800">
              <a:latin typeface="Proxima Nova"/>
              <a:ea typeface="Proxima Nova"/>
              <a:cs typeface="Proxima Nova"/>
              <a:sym typeface="Proxima Nova"/>
            </a:endParaRPr>
          </a:p>
        </p:txBody>
      </p:sp>
      <p:sp>
        <p:nvSpPr>
          <p:cNvPr id="65" name="Google Shape;65;p15"/>
          <p:cNvSpPr txBox="1"/>
          <p:nvPr/>
        </p:nvSpPr>
        <p:spPr>
          <a:xfrm>
            <a:off x="431125" y="569375"/>
            <a:ext cx="47652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Presentation</a:t>
            </a:r>
            <a:endParaRPr b="1" sz="4800">
              <a:latin typeface="Proxima Nova"/>
              <a:ea typeface="Proxima Nova"/>
              <a:cs typeface="Proxima Nova"/>
              <a:sym typeface="Proxima Nova"/>
            </a:endParaRPr>
          </a:p>
        </p:txBody>
      </p:sp>
      <p:pic>
        <p:nvPicPr>
          <p:cNvPr id="66" name="Google Shape;66;p15"/>
          <p:cNvPicPr preferRelativeResize="0"/>
          <p:nvPr/>
        </p:nvPicPr>
        <p:blipFill rotWithShape="1">
          <a:blip r:embed="rId3">
            <a:alphaModFix/>
          </a:blip>
          <a:srcRect b="24799" l="14605" r="14598" t="24804"/>
          <a:stretch/>
        </p:blipFill>
        <p:spPr>
          <a:xfrm>
            <a:off x="552700" y="4261700"/>
            <a:ext cx="435150" cy="3097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nimated – B">
  <p:cSld name="CUSTOM_4_1">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4329" l="0" r="4725" t="4330"/>
          <a:stretch/>
        </p:blipFill>
        <p:spPr>
          <a:xfrm>
            <a:off x="2997200" y="152400"/>
            <a:ext cx="6146800" cy="4838700"/>
          </a:xfrm>
          <a:prstGeom prst="rect">
            <a:avLst/>
          </a:prstGeom>
          <a:noFill/>
          <a:ln>
            <a:noFill/>
          </a:ln>
        </p:spPr>
      </p:pic>
      <p:sp>
        <p:nvSpPr>
          <p:cNvPr id="69" name="Google Shape;69;p16"/>
          <p:cNvSpPr txBox="1"/>
          <p:nvPr/>
        </p:nvSpPr>
        <p:spPr>
          <a:xfrm>
            <a:off x="456200" y="148925"/>
            <a:ext cx="4526700" cy="60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BRAND REFRESH</a:t>
            </a:r>
            <a:endParaRPr b="1" sz="1000">
              <a:solidFill>
                <a:schemeClr val="dk1"/>
              </a:solidFill>
              <a:latin typeface="Proxima Nova"/>
              <a:ea typeface="Proxima Nova"/>
              <a:cs typeface="Proxima Nova"/>
              <a:sym typeface="Proxima Nova"/>
            </a:endParaRPr>
          </a:p>
        </p:txBody>
      </p:sp>
      <p:sp>
        <p:nvSpPr>
          <p:cNvPr id="70" name="Google Shape;70;p16"/>
          <p:cNvSpPr txBox="1"/>
          <p:nvPr/>
        </p:nvSpPr>
        <p:spPr>
          <a:xfrm>
            <a:off x="456200" y="1212330"/>
            <a:ext cx="40986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template</a:t>
            </a:r>
            <a:endParaRPr b="1" sz="4800">
              <a:latin typeface="Proxima Nova"/>
              <a:ea typeface="Proxima Nova"/>
              <a:cs typeface="Proxima Nova"/>
              <a:sym typeface="Proxima Nova"/>
            </a:endParaRPr>
          </a:p>
        </p:txBody>
      </p:sp>
      <p:sp>
        <p:nvSpPr>
          <p:cNvPr id="71" name="Google Shape;71;p16"/>
          <p:cNvSpPr txBox="1"/>
          <p:nvPr/>
        </p:nvSpPr>
        <p:spPr>
          <a:xfrm>
            <a:off x="431125" y="569375"/>
            <a:ext cx="47652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Presentation</a:t>
            </a:r>
            <a:endParaRPr b="1" sz="4800">
              <a:latin typeface="Proxima Nova"/>
              <a:ea typeface="Proxima Nova"/>
              <a:cs typeface="Proxima Nova"/>
              <a:sym typeface="Proxima Nova"/>
            </a:endParaRPr>
          </a:p>
        </p:txBody>
      </p:sp>
      <p:pic>
        <p:nvPicPr>
          <p:cNvPr id="72" name="Google Shape;72;p16"/>
          <p:cNvPicPr preferRelativeResize="0"/>
          <p:nvPr/>
        </p:nvPicPr>
        <p:blipFill rotWithShape="1">
          <a:blip r:embed="rId3">
            <a:alphaModFix/>
          </a:blip>
          <a:srcRect b="24799" l="14605" r="14598" t="24804"/>
          <a:stretch/>
        </p:blipFill>
        <p:spPr>
          <a:xfrm>
            <a:off x="552700" y="4261700"/>
            <a:ext cx="435150" cy="3097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_2">
    <p:spTree>
      <p:nvGrpSpPr>
        <p:cNvPr id="73" name="Shape 73"/>
        <p:cNvGrpSpPr/>
        <p:nvPr/>
      </p:nvGrpSpPr>
      <p:grpSpPr>
        <a:xfrm>
          <a:off x="0" y="0"/>
          <a:ext cx="0" cy="0"/>
          <a:chOff x="0" y="0"/>
          <a:chExt cx="0" cy="0"/>
        </a:xfrm>
      </p:grpSpPr>
      <p:sp>
        <p:nvSpPr>
          <p:cNvPr id="74" name="Google Shape;74;p17"/>
          <p:cNvSpPr txBox="1"/>
          <p:nvPr>
            <p:ph type="title"/>
          </p:nvPr>
        </p:nvSpPr>
        <p:spPr>
          <a:xfrm>
            <a:off x="276600" y="130408"/>
            <a:ext cx="8590800" cy="679200"/>
          </a:xfrm>
          <a:prstGeom prst="rect">
            <a:avLst/>
          </a:prstGeom>
        </p:spPr>
        <p:txBody>
          <a:bodyPr anchorCtr="0" anchor="ctr" bIns="68575" lIns="68575" spcFirstLastPara="1" rIns="68575" wrap="square" tIns="68575">
            <a:noAutofit/>
          </a:bodyPr>
          <a:lstStyle>
            <a:lvl1pPr lvl="0" rtl="0">
              <a:spcBef>
                <a:spcPts val="0"/>
              </a:spcBef>
              <a:spcAft>
                <a:spcPts val="0"/>
              </a:spcAft>
              <a:buNone/>
              <a:defRPr sz="2500">
                <a:solidFill>
                  <a:schemeClr val="accent1"/>
                </a:solidFill>
                <a:latin typeface="Proxima Nova"/>
                <a:ea typeface="Proxima Nova"/>
                <a:cs typeface="Proxima Nova"/>
                <a:sym typeface="Proxima Nova"/>
              </a:defRPr>
            </a:lvl1pPr>
            <a:lvl2pPr lvl="1" rtl="0">
              <a:spcBef>
                <a:spcPts val="0"/>
              </a:spcBef>
              <a:spcAft>
                <a:spcPts val="0"/>
              </a:spcAft>
              <a:buNone/>
              <a:defRPr sz="2500">
                <a:latin typeface="Proxima Nova"/>
                <a:ea typeface="Proxima Nova"/>
                <a:cs typeface="Proxima Nova"/>
                <a:sym typeface="Proxima Nova"/>
              </a:defRPr>
            </a:lvl2pPr>
            <a:lvl3pPr lvl="2" rtl="0">
              <a:spcBef>
                <a:spcPts val="0"/>
              </a:spcBef>
              <a:spcAft>
                <a:spcPts val="0"/>
              </a:spcAft>
              <a:buNone/>
              <a:defRPr sz="2500">
                <a:latin typeface="Proxima Nova"/>
                <a:ea typeface="Proxima Nova"/>
                <a:cs typeface="Proxima Nova"/>
                <a:sym typeface="Proxima Nova"/>
              </a:defRPr>
            </a:lvl3pPr>
            <a:lvl4pPr lvl="3" rtl="0">
              <a:spcBef>
                <a:spcPts val="0"/>
              </a:spcBef>
              <a:spcAft>
                <a:spcPts val="0"/>
              </a:spcAft>
              <a:buNone/>
              <a:defRPr sz="2500">
                <a:latin typeface="Proxima Nova"/>
                <a:ea typeface="Proxima Nova"/>
                <a:cs typeface="Proxima Nova"/>
                <a:sym typeface="Proxima Nova"/>
              </a:defRPr>
            </a:lvl4pPr>
            <a:lvl5pPr lvl="4" rtl="0">
              <a:spcBef>
                <a:spcPts val="0"/>
              </a:spcBef>
              <a:spcAft>
                <a:spcPts val="0"/>
              </a:spcAft>
              <a:buNone/>
              <a:defRPr sz="2500">
                <a:latin typeface="Proxima Nova"/>
                <a:ea typeface="Proxima Nova"/>
                <a:cs typeface="Proxima Nova"/>
                <a:sym typeface="Proxima Nova"/>
              </a:defRPr>
            </a:lvl5pPr>
            <a:lvl6pPr lvl="5" rtl="0">
              <a:spcBef>
                <a:spcPts val="0"/>
              </a:spcBef>
              <a:spcAft>
                <a:spcPts val="0"/>
              </a:spcAft>
              <a:buNone/>
              <a:defRPr sz="2500">
                <a:latin typeface="Proxima Nova"/>
                <a:ea typeface="Proxima Nova"/>
                <a:cs typeface="Proxima Nova"/>
                <a:sym typeface="Proxima Nova"/>
              </a:defRPr>
            </a:lvl6pPr>
            <a:lvl7pPr lvl="6" rtl="0">
              <a:spcBef>
                <a:spcPts val="0"/>
              </a:spcBef>
              <a:spcAft>
                <a:spcPts val="0"/>
              </a:spcAft>
              <a:buNone/>
              <a:defRPr sz="2500">
                <a:latin typeface="Proxima Nova"/>
                <a:ea typeface="Proxima Nova"/>
                <a:cs typeface="Proxima Nova"/>
                <a:sym typeface="Proxima Nova"/>
              </a:defRPr>
            </a:lvl7pPr>
            <a:lvl8pPr lvl="7" rtl="0">
              <a:spcBef>
                <a:spcPts val="0"/>
              </a:spcBef>
              <a:spcAft>
                <a:spcPts val="0"/>
              </a:spcAft>
              <a:buNone/>
              <a:defRPr sz="2500">
                <a:latin typeface="Proxima Nova"/>
                <a:ea typeface="Proxima Nova"/>
                <a:cs typeface="Proxima Nova"/>
                <a:sym typeface="Proxima Nova"/>
              </a:defRPr>
            </a:lvl8pPr>
            <a:lvl9pPr lvl="8" rtl="0">
              <a:spcBef>
                <a:spcPts val="0"/>
              </a:spcBef>
              <a:spcAft>
                <a:spcPts val="0"/>
              </a:spcAft>
              <a:buNone/>
              <a:defRPr sz="2500">
                <a:latin typeface="Proxima Nova"/>
                <a:ea typeface="Proxima Nova"/>
                <a:cs typeface="Proxima Nova"/>
                <a:sym typeface="Proxima Nova"/>
              </a:defRPr>
            </a:lvl9pPr>
          </a:lstStyle>
          <a:p/>
        </p:txBody>
      </p:sp>
      <p:sp>
        <p:nvSpPr>
          <p:cNvPr id="75" name="Google Shape;75;p17"/>
          <p:cNvSpPr txBox="1"/>
          <p:nvPr>
            <p:ph idx="1" type="body"/>
          </p:nvPr>
        </p:nvSpPr>
        <p:spPr>
          <a:xfrm>
            <a:off x="276525" y="834338"/>
            <a:ext cx="8590800" cy="3896400"/>
          </a:xfrm>
          <a:prstGeom prst="rect">
            <a:avLst/>
          </a:prstGeom>
        </p:spPr>
        <p:txBody>
          <a:bodyPr anchorCtr="0" anchor="t" bIns="68575" lIns="68575" spcFirstLastPara="1" rIns="68575" wrap="square" tIns="68575">
            <a:noAutofit/>
          </a:bodyPr>
          <a:lstStyle>
            <a:lvl1pPr indent="-298450" lvl="0" marL="457200" rtl="0">
              <a:spcBef>
                <a:spcPts val="1000"/>
              </a:spcBef>
              <a:spcAft>
                <a:spcPts val="0"/>
              </a:spcAft>
              <a:buClr>
                <a:schemeClr val="lt2"/>
              </a:buClr>
              <a:buSzPts val="1100"/>
              <a:buFont typeface="Proxima Nova"/>
              <a:buChar char="•"/>
              <a:defRPr>
                <a:latin typeface="Proxima Nova"/>
                <a:ea typeface="Proxima Nova"/>
                <a:cs typeface="Proxima Nova"/>
                <a:sym typeface="Proxima Nova"/>
              </a:defRPr>
            </a:lvl1pPr>
            <a:lvl2pPr indent="-304800" lvl="1" marL="914400" rtl="0">
              <a:spcBef>
                <a:spcPts val="1000"/>
              </a:spcBef>
              <a:spcAft>
                <a:spcPts val="0"/>
              </a:spcAft>
              <a:buClr>
                <a:schemeClr val="lt1"/>
              </a:buClr>
              <a:buSzPts val="1200"/>
              <a:buFont typeface="Proxima Nova"/>
              <a:buChar char="‒"/>
              <a:defRPr sz="1200">
                <a:solidFill>
                  <a:schemeClr val="lt1"/>
                </a:solidFill>
                <a:latin typeface="Proxima Nova"/>
                <a:ea typeface="Proxima Nova"/>
                <a:cs typeface="Proxima Nova"/>
                <a:sym typeface="Proxima Nova"/>
              </a:defRPr>
            </a:lvl2pPr>
            <a:lvl3pPr indent="-292100" lvl="2" marL="13716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3pPr>
            <a:lvl4pPr indent="-279400" lvl="3" marL="1828800" rtl="0">
              <a:spcBef>
                <a:spcPts val="700"/>
              </a:spcBef>
              <a:spcAft>
                <a:spcPts val="0"/>
              </a:spcAft>
              <a:buClr>
                <a:schemeClr val="lt1"/>
              </a:buClr>
              <a:buSzPts val="800"/>
              <a:buFont typeface="Proxima Nova"/>
              <a:buChar char="‣"/>
              <a:defRPr sz="800">
                <a:solidFill>
                  <a:schemeClr val="lt1"/>
                </a:solidFill>
                <a:latin typeface="Proxima Nova"/>
                <a:ea typeface="Proxima Nova"/>
                <a:cs typeface="Proxima Nova"/>
                <a:sym typeface="Proxima Nova"/>
              </a:defRPr>
            </a:lvl4pPr>
            <a:lvl5pPr indent="-292100" lvl="4" marL="2286000" rtl="0">
              <a:spcBef>
                <a:spcPts val="1000"/>
              </a:spcBef>
              <a:spcAft>
                <a:spcPts val="0"/>
              </a:spcAft>
              <a:buClr>
                <a:schemeClr val="dk1"/>
              </a:buClr>
              <a:buSzPts val="1000"/>
              <a:buFont typeface="Proxima Nova"/>
              <a:buChar char="•"/>
              <a:defRPr b="1">
                <a:solidFill>
                  <a:schemeClr val="lt2"/>
                </a:solidFill>
                <a:latin typeface="Proxima Nova"/>
                <a:ea typeface="Proxima Nova"/>
                <a:cs typeface="Proxima Nova"/>
                <a:sym typeface="Proxima Nova"/>
              </a:defRPr>
            </a:lvl5pPr>
            <a:lvl6pPr indent="-304800" lvl="5" marL="2743200" rtl="0">
              <a:spcBef>
                <a:spcPts val="1000"/>
              </a:spcBef>
              <a:spcAft>
                <a:spcPts val="0"/>
              </a:spcAft>
              <a:buClr>
                <a:schemeClr val="lt1"/>
              </a:buClr>
              <a:buSzPts val="1200"/>
              <a:buFont typeface="Proxima Nova"/>
              <a:buChar char="‒"/>
              <a:defRPr sz="1200">
                <a:solidFill>
                  <a:schemeClr val="lt1"/>
                </a:solidFill>
                <a:latin typeface="Proxima Nova"/>
                <a:ea typeface="Proxima Nova"/>
                <a:cs typeface="Proxima Nova"/>
                <a:sym typeface="Proxima Nova"/>
              </a:defRPr>
            </a:lvl6pPr>
            <a:lvl7pPr indent="-292100" lvl="6" marL="32004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7pPr>
            <a:lvl8pPr indent="-279400" lvl="7" marL="3657600" rtl="0">
              <a:spcBef>
                <a:spcPts val="1000"/>
              </a:spcBef>
              <a:spcAft>
                <a:spcPts val="0"/>
              </a:spcAft>
              <a:buClr>
                <a:schemeClr val="lt1"/>
              </a:buClr>
              <a:buSzPts val="800"/>
              <a:buFont typeface="Proxima Nova"/>
              <a:buChar char="‣"/>
              <a:defRPr sz="800">
                <a:solidFill>
                  <a:schemeClr val="lt1"/>
                </a:solidFill>
                <a:latin typeface="Proxima Nova"/>
                <a:ea typeface="Proxima Nova"/>
                <a:cs typeface="Proxima Nova"/>
                <a:sym typeface="Proxima Nova"/>
              </a:defRPr>
            </a:lvl8pPr>
            <a:lvl9pPr indent="-266700" lvl="8" marL="4114800" rtl="0">
              <a:spcBef>
                <a:spcPts val="1000"/>
              </a:spcBef>
              <a:spcAft>
                <a:spcPts val="1000"/>
              </a:spcAft>
              <a:buClr>
                <a:schemeClr val="lt1"/>
              </a:buClr>
              <a:buSzPts val="600"/>
              <a:buFont typeface="Proxima Nova"/>
              <a:buChar char="◦"/>
              <a:defRPr sz="600">
                <a:solidFill>
                  <a:schemeClr val="lt1"/>
                </a:solidFill>
                <a:latin typeface="Proxima Nova"/>
                <a:ea typeface="Proxima Nova"/>
                <a:cs typeface="Proxima Nova"/>
                <a:sym typeface="Proxima Nova"/>
              </a:defRPr>
            </a:lvl9pPr>
          </a:lstStyle>
          <a:p/>
        </p:txBody>
      </p:sp>
      <p:sp>
        <p:nvSpPr>
          <p:cNvPr id="76" name="Google Shape;76;p17"/>
          <p:cNvSpPr txBox="1"/>
          <p:nvPr>
            <p:ph idx="12" type="sldNum"/>
          </p:nvPr>
        </p:nvSpPr>
        <p:spPr>
          <a:xfrm>
            <a:off x="8510315" y="4742418"/>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7"/>
          <p:cNvSpPr/>
          <p:nvPr/>
        </p:nvSpPr>
        <p:spPr>
          <a:xfrm>
            <a:off x="0" y="0"/>
            <a:ext cx="9154800" cy="4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a:off x="0" y="0"/>
            <a:ext cx="9154800" cy="44700"/>
          </a:xfrm>
          <a:prstGeom prst="rect">
            <a:avLst/>
          </a:prstGeom>
          <a:solidFill>
            <a:srgbClr val="3523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2" showMasterSp="0">
  <p:cSld name="Grid 2">
    <p:spTree>
      <p:nvGrpSpPr>
        <p:cNvPr id="79" name="Shape 79"/>
        <p:cNvGrpSpPr/>
        <p:nvPr/>
      </p:nvGrpSpPr>
      <p:grpSpPr>
        <a:xfrm>
          <a:off x="0" y="0"/>
          <a:ext cx="0" cy="0"/>
          <a:chOff x="0" y="0"/>
          <a:chExt cx="0" cy="0"/>
        </a:xfrm>
      </p:grpSpPr>
      <p:pic>
        <p:nvPicPr>
          <p:cNvPr descr="Image" id="80" name="Google Shape;80;p18"/>
          <p:cNvPicPr preferRelativeResize="0"/>
          <p:nvPr/>
        </p:nvPicPr>
        <p:blipFill rotWithShape="1">
          <a:blip r:embed="rId2">
            <a:alphaModFix/>
          </a:blip>
          <a:srcRect b="0" l="0" r="0" t="0"/>
          <a:stretch/>
        </p:blipFill>
        <p:spPr>
          <a:xfrm>
            <a:off x="476250" y="476250"/>
            <a:ext cx="8191500" cy="4191000"/>
          </a:xfrm>
          <a:prstGeom prst="rect">
            <a:avLst/>
          </a:prstGeom>
          <a:noFill/>
          <a:ln>
            <a:noFill/>
          </a:ln>
        </p:spPr>
      </p:pic>
      <p:pic>
        <p:nvPicPr>
          <p:cNvPr descr="Image" id="81" name="Google Shape;81;p18"/>
          <p:cNvPicPr preferRelativeResize="0"/>
          <p:nvPr/>
        </p:nvPicPr>
        <p:blipFill rotWithShape="1">
          <a:blip r:embed="rId3">
            <a:alphaModFix/>
          </a:blip>
          <a:srcRect b="0" l="0" r="0" t="0"/>
          <a:stretch/>
        </p:blipFill>
        <p:spPr>
          <a:xfrm>
            <a:off x="476250" y="476250"/>
            <a:ext cx="4095750" cy="2095500"/>
          </a:xfrm>
          <a:prstGeom prst="rect">
            <a:avLst/>
          </a:prstGeom>
          <a:noFill/>
          <a:ln>
            <a:noFill/>
          </a:ln>
        </p:spPr>
      </p:pic>
      <p:pic>
        <p:nvPicPr>
          <p:cNvPr descr="Image" id="82" name="Google Shape;82;p18"/>
          <p:cNvPicPr preferRelativeResize="0"/>
          <p:nvPr/>
        </p:nvPicPr>
        <p:blipFill rotWithShape="1">
          <a:blip r:embed="rId4">
            <a:alphaModFix/>
          </a:blip>
          <a:srcRect b="0" l="0" r="0" t="0"/>
          <a:stretch/>
        </p:blipFill>
        <p:spPr>
          <a:xfrm>
            <a:off x="4572000" y="2571750"/>
            <a:ext cx="4095750" cy="2095500"/>
          </a:xfrm>
          <a:prstGeom prst="rect">
            <a:avLst/>
          </a:prstGeom>
          <a:noFill/>
          <a:ln>
            <a:noFill/>
          </a:ln>
        </p:spPr>
      </p:pic>
      <p:pic>
        <p:nvPicPr>
          <p:cNvPr descr="Image" id="83" name="Google Shape;83;p18"/>
          <p:cNvPicPr preferRelativeResize="0"/>
          <p:nvPr/>
        </p:nvPicPr>
        <p:blipFill rotWithShape="1">
          <a:blip r:embed="rId5">
            <a:alphaModFix/>
          </a:blip>
          <a:srcRect b="0" l="0" r="0" t="0"/>
          <a:stretch/>
        </p:blipFill>
        <p:spPr>
          <a:xfrm>
            <a:off x="476250" y="2571750"/>
            <a:ext cx="4095750" cy="2095500"/>
          </a:xfrm>
          <a:prstGeom prst="rect">
            <a:avLst/>
          </a:prstGeom>
          <a:noFill/>
          <a:ln>
            <a:noFill/>
          </a:ln>
        </p:spPr>
      </p:pic>
      <p:pic>
        <p:nvPicPr>
          <p:cNvPr descr="Image" id="84" name="Google Shape;84;p18"/>
          <p:cNvPicPr preferRelativeResize="0"/>
          <p:nvPr/>
        </p:nvPicPr>
        <p:blipFill rotWithShape="1">
          <a:blip r:embed="rId5">
            <a:alphaModFix/>
          </a:blip>
          <a:srcRect b="0" l="0" r="0" t="0"/>
          <a:stretch/>
        </p:blipFill>
        <p:spPr>
          <a:xfrm>
            <a:off x="4572000" y="476250"/>
            <a:ext cx="4095750" cy="2095500"/>
          </a:xfrm>
          <a:prstGeom prst="rect">
            <a:avLst/>
          </a:prstGeom>
          <a:noFill/>
          <a:ln>
            <a:noFill/>
          </a:ln>
        </p:spPr>
      </p:pic>
      <p:sp>
        <p:nvSpPr>
          <p:cNvPr id="85" name="Google Shape;85;p18"/>
          <p:cNvSpPr txBox="1"/>
          <p:nvPr>
            <p:ph idx="1" type="body"/>
          </p:nvPr>
        </p:nvSpPr>
        <p:spPr>
          <a:xfrm>
            <a:off x="857250" y="857250"/>
            <a:ext cx="3333600" cy="1333500"/>
          </a:xfrm>
          <a:prstGeom prst="rect">
            <a:avLst/>
          </a:prstGeom>
          <a:noFill/>
          <a:ln>
            <a:noFill/>
          </a:ln>
        </p:spPr>
        <p:txBody>
          <a:bodyPr anchorCtr="0" anchor="ctr" bIns="68575" lIns="68575" spcFirstLastPara="1" rIns="68575" wrap="square" tIns="68575">
            <a:noAutofit/>
          </a:bodyPr>
          <a:lstStyle>
            <a:lvl1pPr indent="-228600" lvl="0" marL="457200" marR="0" rtl="0" algn="ctr">
              <a:lnSpc>
                <a:spcPct val="100000"/>
              </a:lnSpc>
              <a:spcBef>
                <a:spcPts val="0"/>
              </a:spcBef>
              <a:spcAft>
                <a:spcPts val="0"/>
              </a:spcAft>
              <a:buClr>
                <a:srgbClr val="FEFEFE"/>
              </a:buClr>
              <a:buSzPts val="1600"/>
              <a:buFont typeface="Helvetica Neue"/>
              <a:buNone/>
              <a:defRPr b="0" i="0" sz="1600" u="none" cap="none" strike="noStrike">
                <a:solidFill>
                  <a:srgbClr val="FEFEFE"/>
                </a:solidFill>
                <a:latin typeface="Helvetica Neue"/>
                <a:ea typeface="Helvetica Neue"/>
                <a:cs typeface="Helvetica Neue"/>
                <a:sym typeface="Helvetica Neue"/>
              </a:defRPr>
            </a:lvl1pPr>
            <a:lvl2pPr indent="-311150" lvl="1" marL="914400" marR="0" rtl="0" algn="l">
              <a:lnSpc>
                <a:spcPct val="90000"/>
              </a:lnSpc>
              <a:spcBef>
                <a:spcPts val="800"/>
              </a:spcBef>
              <a:spcAft>
                <a:spcPts val="0"/>
              </a:spcAft>
              <a:buClr>
                <a:srgbClr val="FB0101"/>
              </a:buClr>
              <a:buSzPts val="1300"/>
              <a:buFont typeface="Arial"/>
              <a:buChar char="•"/>
              <a:defRPr b="0" baseline="30000" i="0" sz="1700" u="none" cap="none" strike="noStrike">
                <a:solidFill>
                  <a:srgbClr val="323345"/>
                </a:solidFill>
                <a:latin typeface="Arial"/>
                <a:ea typeface="Arial"/>
                <a:cs typeface="Arial"/>
                <a:sym typeface="Arial"/>
              </a:defRPr>
            </a:lvl2pPr>
            <a:lvl3pPr indent="-298450" lvl="2" marL="1371600" marR="0" rtl="0" algn="l">
              <a:lnSpc>
                <a:spcPct val="90000"/>
              </a:lnSpc>
              <a:spcBef>
                <a:spcPts val="400"/>
              </a:spcBef>
              <a:spcAft>
                <a:spcPts val="0"/>
              </a:spcAft>
              <a:buClr>
                <a:srgbClr val="FB0101"/>
              </a:buClr>
              <a:buSzPts val="1100"/>
              <a:buFont typeface="Arial"/>
              <a:buChar char="-"/>
              <a:defRPr b="0" baseline="30000" i="0" sz="1500" u="none" cap="none" strike="noStrike">
                <a:solidFill>
                  <a:srgbClr val="717272"/>
                </a:solidFill>
                <a:latin typeface="Arial"/>
                <a:ea typeface="Arial"/>
                <a:cs typeface="Arial"/>
                <a:sym typeface="Arial"/>
              </a:defRPr>
            </a:lvl3pPr>
            <a:lvl4pPr indent="-228600" lvl="3" marL="1828800" marR="0" rtl="0" algn="l">
              <a:lnSpc>
                <a:spcPct val="90000"/>
              </a:lnSpc>
              <a:spcBef>
                <a:spcPts val="400"/>
              </a:spcBef>
              <a:spcAft>
                <a:spcPts val="0"/>
              </a:spcAft>
              <a:buClr>
                <a:srgbClr val="FF35BF"/>
              </a:buClr>
              <a:buSzPts val="1900"/>
              <a:buFont typeface="Arial"/>
              <a:buNone/>
              <a:defRPr b="0" baseline="30000" i="0" sz="1900" u="none" cap="none" strike="noStrike">
                <a:solidFill>
                  <a:srgbClr val="323345"/>
                </a:solidFill>
                <a:latin typeface="Arial"/>
                <a:ea typeface="Arial"/>
                <a:cs typeface="Arial"/>
                <a:sym typeface="Arial"/>
              </a:defRPr>
            </a:lvl4pPr>
            <a:lvl5pPr indent="-311150" lvl="4" marL="2286000" marR="0" rtl="0" algn="l">
              <a:lnSpc>
                <a:spcPct val="90000"/>
              </a:lnSpc>
              <a:spcBef>
                <a:spcPts val="800"/>
              </a:spcBef>
              <a:spcAft>
                <a:spcPts val="0"/>
              </a:spcAft>
              <a:buClr>
                <a:srgbClr val="FB0101"/>
              </a:buClr>
              <a:buSzPts val="1300"/>
              <a:buFont typeface="Arial"/>
              <a:buChar char="•"/>
              <a:defRPr b="0" baseline="30000" i="0" sz="1700" u="none" cap="none" strike="noStrike">
                <a:solidFill>
                  <a:srgbClr val="323345"/>
                </a:solidFill>
                <a:latin typeface="Arial"/>
                <a:ea typeface="Arial"/>
                <a:cs typeface="Arial"/>
                <a:sym typeface="Arial"/>
              </a:defRPr>
            </a:lvl5pPr>
            <a:lvl6pPr indent="-260350" lvl="5" marL="27432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6pPr>
            <a:lvl7pPr indent="-260350" lvl="6" marL="32004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7pPr>
            <a:lvl8pPr indent="-260350" lvl="7" marL="36576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8pPr>
            <a:lvl9pPr indent="-260350" lvl="8" marL="41148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9pPr>
          </a:lstStyle>
          <a:p/>
        </p:txBody>
      </p:sp>
      <p:sp>
        <p:nvSpPr>
          <p:cNvPr id="86" name="Google Shape;86;p18"/>
          <p:cNvSpPr txBox="1"/>
          <p:nvPr>
            <p:ph idx="2" type="body"/>
          </p:nvPr>
        </p:nvSpPr>
        <p:spPr>
          <a:xfrm>
            <a:off x="4953000" y="2952750"/>
            <a:ext cx="3333600" cy="1333500"/>
          </a:xfrm>
          <a:prstGeom prst="rect">
            <a:avLst/>
          </a:prstGeom>
          <a:noFill/>
          <a:ln>
            <a:noFill/>
          </a:ln>
        </p:spPr>
        <p:txBody>
          <a:bodyPr anchorCtr="0" anchor="ctr" bIns="68575" lIns="68575" spcFirstLastPara="1" rIns="68575" wrap="square" tIns="68575">
            <a:noAutofit/>
          </a:bodyPr>
          <a:lstStyle>
            <a:lvl1pPr indent="-228600" lvl="0" marL="457200" marR="0" rtl="0" algn="ctr">
              <a:lnSpc>
                <a:spcPct val="100000"/>
              </a:lnSpc>
              <a:spcBef>
                <a:spcPts val="0"/>
              </a:spcBef>
              <a:spcAft>
                <a:spcPts val="0"/>
              </a:spcAft>
              <a:buClr>
                <a:srgbClr val="FEFEFE"/>
              </a:buClr>
              <a:buSzPts val="1600"/>
              <a:buFont typeface="Helvetica Neue"/>
              <a:buNone/>
              <a:defRPr b="0" i="0" sz="1600" u="none" cap="none" strike="noStrike">
                <a:solidFill>
                  <a:srgbClr val="FEFEFE"/>
                </a:solidFill>
                <a:latin typeface="Helvetica Neue"/>
                <a:ea typeface="Helvetica Neue"/>
                <a:cs typeface="Helvetica Neue"/>
                <a:sym typeface="Helvetica Neue"/>
              </a:defRPr>
            </a:lvl1pPr>
            <a:lvl2pPr indent="-311150" lvl="1" marL="914400" marR="0" rtl="0" algn="l">
              <a:lnSpc>
                <a:spcPct val="90000"/>
              </a:lnSpc>
              <a:spcBef>
                <a:spcPts val="800"/>
              </a:spcBef>
              <a:spcAft>
                <a:spcPts val="0"/>
              </a:spcAft>
              <a:buClr>
                <a:srgbClr val="FB0101"/>
              </a:buClr>
              <a:buSzPts val="1300"/>
              <a:buFont typeface="Arial"/>
              <a:buChar char="•"/>
              <a:defRPr b="0" baseline="30000" i="0" sz="1700" u="none" cap="none" strike="noStrike">
                <a:solidFill>
                  <a:srgbClr val="323345"/>
                </a:solidFill>
                <a:latin typeface="Arial"/>
                <a:ea typeface="Arial"/>
                <a:cs typeface="Arial"/>
                <a:sym typeface="Arial"/>
              </a:defRPr>
            </a:lvl2pPr>
            <a:lvl3pPr indent="-298450" lvl="2" marL="1371600" marR="0" rtl="0" algn="l">
              <a:lnSpc>
                <a:spcPct val="90000"/>
              </a:lnSpc>
              <a:spcBef>
                <a:spcPts val="400"/>
              </a:spcBef>
              <a:spcAft>
                <a:spcPts val="0"/>
              </a:spcAft>
              <a:buClr>
                <a:srgbClr val="FB0101"/>
              </a:buClr>
              <a:buSzPts val="1100"/>
              <a:buFont typeface="Arial"/>
              <a:buChar char="-"/>
              <a:defRPr b="0" baseline="30000" i="0" sz="1500" u="none" cap="none" strike="noStrike">
                <a:solidFill>
                  <a:srgbClr val="717272"/>
                </a:solidFill>
                <a:latin typeface="Arial"/>
                <a:ea typeface="Arial"/>
                <a:cs typeface="Arial"/>
                <a:sym typeface="Arial"/>
              </a:defRPr>
            </a:lvl3pPr>
            <a:lvl4pPr indent="-228600" lvl="3" marL="1828800" marR="0" rtl="0" algn="l">
              <a:lnSpc>
                <a:spcPct val="90000"/>
              </a:lnSpc>
              <a:spcBef>
                <a:spcPts val="400"/>
              </a:spcBef>
              <a:spcAft>
                <a:spcPts val="0"/>
              </a:spcAft>
              <a:buClr>
                <a:srgbClr val="FF35BF"/>
              </a:buClr>
              <a:buSzPts val="1900"/>
              <a:buFont typeface="Arial"/>
              <a:buNone/>
              <a:defRPr b="0" baseline="30000" i="0" sz="1900" u="none" cap="none" strike="noStrike">
                <a:solidFill>
                  <a:srgbClr val="323345"/>
                </a:solidFill>
                <a:latin typeface="Arial"/>
                <a:ea typeface="Arial"/>
                <a:cs typeface="Arial"/>
                <a:sym typeface="Arial"/>
              </a:defRPr>
            </a:lvl4pPr>
            <a:lvl5pPr indent="-311150" lvl="4" marL="2286000" marR="0" rtl="0" algn="l">
              <a:lnSpc>
                <a:spcPct val="90000"/>
              </a:lnSpc>
              <a:spcBef>
                <a:spcPts val="800"/>
              </a:spcBef>
              <a:spcAft>
                <a:spcPts val="0"/>
              </a:spcAft>
              <a:buClr>
                <a:srgbClr val="FB0101"/>
              </a:buClr>
              <a:buSzPts val="1300"/>
              <a:buFont typeface="Arial"/>
              <a:buChar char="•"/>
              <a:defRPr b="0" baseline="30000" i="0" sz="1700" u="none" cap="none" strike="noStrike">
                <a:solidFill>
                  <a:srgbClr val="323345"/>
                </a:solidFill>
                <a:latin typeface="Arial"/>
                <a:ea typeface="Arial"/>
                <a:cs typeface="Arial"/>
                <a:sym typeface="Arial"/>
              </a:defRPr>
            </a:lvl5pPr>
            <a:lvl6pPr indent="-260350" lvl="5" marL="27432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6pPr>
            <a:lvl7pPr indent="-260350" lvl="6" marL="32004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7pPr>
            <a:lvl8pPr indent="-260350" lvl="7" marL="36576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8pPr>
            <a:lvl9pPr indent="-260350" lvl="8" marL="41148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9pPr>
          </a:lstStyle>
          <a:p/>
        </p:txBody>
      </p:sp>
      <p:sp>
        <p:nvSpPr>
          <p:cNvPr id="87" name="Google Shape;87;p18"/>
          <p:cNvSpPr txBox="1"/>
          <p:nvPr>
            <p:ph idx="3" type="body"/>
          </p:nvPr>
        </p:nvSpPr>
        <p:spPr>
          <a:xfrm>
            <a:off x="5048250" y="857250"/>
            <a:ext cx="3143100" cy="1333500"/>
          </a:xfrm>
          <a:prstGeom prst="rect">
            <a:avLst/>
          </a:prstGeom>
          <a:noFill/>
          <a:ln>
            <a:noFill/>
          </a:ln>
        </p:spPr>
        <p:txBody>
          <a:bodyPr anchorCtr="0" anchor="ctr" bIns="68575" lIns="68575" spcFirstLastPara="1" rIns="68575" wrap="square" tIns="68575">
            <a:noAutofit/>
          </a:bodyPr>
          <a:lstStyle>
            <a:lvl1pPr indent="-228600" lvl="0" marL="457200" marR="0" rtl="0" algn="ctr">
              <a:lnSpc>
                <a:spcPct val="100000"/>
              </a:lnSpc>
              <a:spcBef>
                <a:spcPts val="0"/>
              </a:spcBef>
              <a:spcAft>
                <a:spcPts val="0"/>
              </a:spcAft>
              <a:buClr>
                <a:srgbClr val="333446"/>
              </a:buClr>
              <a:buSzPts val="1600"/>
              <a:buFont typeface="Helvetica Neue"/>
              <a:buNone/>
              <a:defRPr b="0" i="0" sz="1600" u="none" cap="none" strike="noStrike">
                <a:solidFill>
                  <a:srgbClr val="333446"/>
                </a:solidFill>
                <a:latin typeface="Helvetica Neue"/>
                <a:ea typeface="Helvetica Neue"/>
                <a:cs typeface="Helvetica Neue"/>
                <a:sym typeface="Helvetica Neue"/>
              </a:defRPr>
            </a:lvl1pPr>
            <a:lvl2pPr indent="-311150" lvl="1" marL="914400" marR="0" rtl="0" algn="l">
              <a:lnSpc>
                <a:spcPct val="90000"/>
              </a:lnSpc>
              <a:spcBef>
                <a:spcPts val="800"/>
              </a:spcBef>
              <a:spcAft>
                <a:spcPts val="0"/>
              </a:spcAft>
              <a:buClr>
                <a:srgbClr val="FB0101"/>
              </a:buClr>
              <a:buSzPts val="1300"/>
              <a:buFont typeface="Arial"/>
              <a:buChar char="•"/>
              <a:defRPr b="0" baseline="30000" i="0" sz="1700" u="none" cap="none" strike="noStrike">
                <a:solidFill>
                  <a:srgbClr val="323345"/>
                </a:solidFill>
                <a:latin typeface="Arial"/>
                <a:ea typeface="Arial"/>
                <a:cs typeface="Arial"/>
                <a:sym typeface="Arial"/>
              </a:defRPr>
            </a:lvl2pPr>
            <a:lvl3pPr indent="-298450" lvl="2" marL="1371600" marR="0" rtl="0" algn="l">
              <a:lnSpc>
                <a:spcPct val="90000"/>
              </a:lnSpc>
              <a:spcBef>
                <a:spcPts val="400"/>
              </a:spcBef>
              <a:spcAft>
                <a:spcPts val="0"/>
              </a:spcAft>
              <a:buClr>
                <a:srgbClr val="FB0101"/>
              </a:buClr>
              <a:buSzPts val="1100"/>
              <a:buFont typeface="Arial"/>
              <a:buChar char="-"/>
              <a:defRPr b="0" baseline="30000" i="0" sz="1500" u="none" cap="none" strike="noStrike">
                <a:solidFill>
                  <a:srgbClr val="717272"/>
                </a:solidFill>
                <a:latin typeface="Arial"/>
                <a:ea typeface="Arial"/>
                <a:cs typeface="Arial"/>
                <a:sym typeface="Arial"/>
              </a:defRPr>
            </a:lvl3pPr>
            <a:lvl4pPr indent="-228600" lvl="3" marL="1828800" marR="0" rtl="0" algn="l">
              <a:lnSpc>
                <a:spcPct val="90000"/>
              </a:lnSpc>
              <a:spcBef>
                <a:spcPts val="400"/>
              </a:spcBef>
              <a:spcAft>
                <a:spcPts val="0"/>
              </a:spcAft>
              <a:buClr>
                <a:srgbClr val="FF35BF"/>
              </a:buClr>
              <a:buSzPts val="1900"/>
              <a:buFont typeface="Arial"/>
              <a:buNone/>
              <a:defRPr b="0" baseline="30000" i="0" sz="1900" u="none" cap="none" strike="noStrike">
                <a:solidFill>
                  <a:srgbClr val="323345"/>
                </a:solidFill>
                <a:latin typeface="Arial"/>
                <a:ea typeface="Arial"/>
                <a:cs typeface="Arial"/>
                <a:sym typeface="Arial"/>
              </a:defRPr>
            </a:lvl4pPr>
            <a:lvl5pPr indent="-311150" lvl="4" marL="2286000" marR="0" rtl="0" algn="l">
              <a:lnSpc>
                <a:spcPct val="90000"/>
              </a:lnSpc>
              <a:spcBef>
                <a:spcPts val="800"/>
              </a:spcBef>
              <a:spcAft>
                <a:spcPts val="0"/>
              </a:spcAft>
              <a:buClr>
                <a:srgbClr val="FB0101"/>
              </a:buClr>
              <a:buSzPts val="1300"/>
              <a:buFont typeface="Arial"/>
              <a:buChar char="•"/>
              <a:defRPr b="0" baseline="30000" i="0" sz="1700" u="none" cap="none" strike="noStrike">
                <a:solidFill>
                  <a:srgbClr val="323345"/>
                </a:solidFill>
                <a:latin typeface="Arial"/>
                <a:ea typeface="Arial"/>
                <a:cs typeface="Arial"/>
                <a:sym typeface="Arial"/>
              </a:defRPr>
            </a:lvl5pPr>
            <a:lvl6pPr indent="-260350" lvl="5" marL="27432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6pPr>
            <a:lvl7pPr indent="-260350" lvl="6" marL="32004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7pPr>
            <a:lvl8pPr indent="-260350" lvl="7" marL="36576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8pPr>
            <a:lvl9pPr indent="-260350" lvl="8" marL="41148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9pPr>
          </a:lstStyle>
          <a:p/>
        </p:txBody>
      </p:sp>
      <p:sp>
        <p:nvSpPr>
          <p:cNvPr id="88" name="Google Shape;88;p18"/>
          <p:cNvSpPr txBox="1"/>
          <p:nvPr>
            <p:ph idx="4" type="body"/>
          </p:nvPr>
        </p:nvSpPr>
        <p:spPr>
          <a:xfrm>
            <a:off x="952500" y="2952750"/>
            <a:ext cx="3143100" cy="1333500"/>
          </a:xfrm>
          <a:prstGeom prst="rect">
            <a:avLst/>
          </a:prstGeom>
          <a:noFill/>
          <a:ln>
            <a:noFill/>
          </a:ln>
        </p:spPr>
        <p:txBody>
          <a:bodyPr anchorCtr="0" anchor="ctr" bIns="68575" lIns="68575" spcFirstLastPara="1" rIns="68575" wrap="square" tIns="68575">
            <a:noAutofit/>
          </a:bodyPr>
          <a:lstStyle>
            <a:lvl1pPr indent="-228600" lvl="0" marL="457200" marR="0" rtl="0" algn="ctr">
              <a:lnSpc>
                <a:spcPct val="100000"/>
              </a:lnSpc>
              <a:spcBef>
                <a:spcPts val="0"/>
              </a:spcBef>
              <a:spcAft>
                <a:spcPts val="0"/>
              </a:spcAft>
              <a:buClr>
                <a:srgbClr val="333446"/>
              </a:buClr>
              <a:buSzPts val="1600"/>
              <a:buFont typeface="Helvetica Neue"/>
              <a:buNone/>
              <a:defRPr b="0" i="0" sz="1600" u="none" cap="none" strike="noStrike">
                <a:solidFill>
                  <a:srgbClr val="333446"/>
                </a:solidFill>
                <a:latin typeface="Helvetica Neue"/>
                <a:ea typeface="Helvetica Neue"/>
                <a:cs typeface="Helvetica Neue"/>
                <a:sym typeface="Helvetica Neue"/>
              </a:defRPr>
            </a:lvl1pPr>
            <a:lvl2pPr indent="-311150" lvl="1" marL="914400" marR="0" rtl="0" algn="l">
              <a:lnSpc>
                <a:spcPct val="90000"/>
              </a:lnSpc>
              <a:spcBef>
                <a:spcPts val="800"/>
              </a:spcBef>
              <a:spcAft>
                <a:spcPts val="0"/>
              </a:spcAft>
              <a:buClr>
                <a:srgbClr val="FB0101"/>
              </a:buClr>
              <a:buSzPts val="1300"/>
              <a:buFont typeface="Arial"/>
              <a:buChar char="•"/>
              <a:defRPr b="0" baseline="30000" i="0" sz="1700" u="none" cap="none" strike="noStrike">
                <a:solidFill>
                  <a:srgbClr val="323345"/>
                </a:solidFill>
                <a:latin typeface="Arial"/>
                <a:ea typeface="Arial"/>
                <a:cs typeface="Arial"/>
                <a:sym typeface="Arial"/>
              </a:defRPr>
            </a:lvl2pPr>
            <a:lvl3pPr indent="-298450" lvl="2" marL="1371600" marR="0" rtl="0" algn="l">
              <a:lnSpc>
                <a:spcPct val="90000"/>
              </a:lnSpc>
              <a:spcBef>
                <a:spcPts val="400"/>
              </a:spcBef>
              <a:spcAft>
                <a:spcPts val="0"/>
              </a:spcAft>
              <a:buClr>
                <a:srgbClr val="FB0101"/>
              </a:buClr>
              <a:buSzPts val="1100"/>
              <a:buFont typeface="Arial"/>
              <a:buChar char="-"/>
              <a:defRPr b="0" baseline="30000" i="0" sz="1500" u="none" cap="none" strike="noStrike">
                <a:solidFill>
                  <a:srgbClr val="717272"/>
                </a:solidFill>
                <a:latin typeface="Arial"/>
                <a:ea typeface="Arial"/>
                <a:cs typeface="Arial"/>
                <a:sym typeface="Arial"/>
              </a:defRPr>
            </a:lvl3pPr>
            <a:lvl4pPr indent="-228600" lvl="3" marL="1828800" marR="0" rtl="0" algn="l">
              <a:lnSpc>
                <a:spcPct val="90000"/>
              </a:lnSpc>
              <a:spcBef>
                <a:spcPts val="400"/>
              </a:spcBef>
              <a:spcAft>
                <a:spcPts val="0"/>
              </a:spcAft>
              <a:buClr>
                <a:srgbClr val="FF35BF"/>
              </a:buClr>
              <a:buSzPts val="1900"/>
              <a:buFont typeface="Arial"/>
              <a:buNone/>
              <a:defRPr b="0" baseline="30000" i="0" sz="1900" u="none" cap="none" strike="noStrike">
                <a:solidFill>
                  <a:srgbClr val="323345"/>
                </a:solidFill>
                <a:latin typeface="Arial"/>
                <a:ea typeface="Arial"/>
                <a:cs typeface="Arial"/>
                <a:sym typeface="Arial"/>
              </a:defRPr>
            </a:lvl4pPr>
            <a:lvl5pPr indent="-311150" lvl="4" marL="2286000" marR="0" rtl="0" algn="l">
              <a:lnSpc>
                <a:spcPct val="90000"/>
              </a:lnSpc>
              <a:spcBef>
                <a:spcPts val="800"/>
              </a:spcBef>
              <a:spcAft>
                <a:spcPts val="0"/>
              </a:spcAft>
              <a:buClr>
                <a:srgbClr val="FB0101"/>
              </a:buClr>
              <a:buSzPts val="1300"/>
              <a:buFont typeface="Arial"/>
              <a:buChar char="•"/>
              <a:defRPr b="0" baseline="30000" i="0" sz="1700" u="none" cap="none" strike="noStrike">
                <a:solidFill>
                  <a:srgbClr val="323345"/>
                </a:solidFill>
                <a:latin typeface="Arial"/>
                <a:ea typeface="Arial"/>
                <a:cs typeface="Arial"/>
                <a:sym typeface="Arial"/>
              </a:defRPr>
            </a:lvl5pPr>
            <a:lvl6pPr indent="-260350" lvl="5" marL="27432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6pPr>
            <a:lvl7pPr indent="-260350" lvl="6" marL="32004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7pPr>
            <a:lvl8pPr indent="-260350" lvl="7" marL="36576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8pPr>
            <a:lvl9pPr indent="-260350" lvl="8" marL="4114800" marR="0" rtl="0" algn="l">
              <a:lnSpc>
                <a:spcPct val="90000"/>
              </a:lnSpc>
              <a:spcBef>
                <a:spcPts val="800"/>
              </a:spcBef>
              <a:spcAft>
                <a:spcPts val="0"/>
              </a:spcAft>
              <a:buClr>
                <a:srgbClr val="FF35BF"/>
              </a:buClr>
              <a:buSzPts val="500"/>
              <a:buFont typeface="Arial"/>
              <a:buChar char=" "/>
              <a:defRPr b="0" baseline="30000" i="0" sz="1900" u="none" cap="none" strike="noStrike">
                <a:solidFill>
                  <a:srgbClr val="323345"/>
                </a:solidFill>
                <a:latin typeface="Arial"/>
                <a:ea typeface="Arial"/>
                <a:cs typeface="Arial"/>
                <a:sym typeface="Arial"/>
              </a:defRPr>
            </a:lvl9pPr>
          </a:lstStyle>
          <a:p/>
        </p:txBody>
      </p:sp>
      <p:sp>
        <p:nvSpPr>
          <p:cNvPr id="89" name="Google Shape;89;p1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800">
              <a:solidFill>
                <a:schemeClr val="dk1"/>
              </a:solidFill>
              <a:latin typeface="Proxima Nova"/>
              <a:ea typeface="Proxima Nova"/>
              <a:cs typeface="Proxima Nova"/>
              <a:sym typeface="Proxima Nov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90" name="Shape 90"/>
        <p:cNvGrpSpPr/>
        <p:nvPr/>
      </p:nvGrpSpPr>
      <p:grpSpPr>
        <a:xfrm>
          <a:off x="0" y="0"/>
          <a:ext cx="0" cy="0"/>
          <a:chOff x="0" y="0"/>
          <a:chExt cx="0" cy="0"/>
        </a:xfrm>
      </p:grpSpPr>
      <p:sp>
        <p:nvSpPr>
          <p:cNvPr id="91" name="Google Shape;91;p19"/>
          <p:cNvSpPr txBox="1"/>
          <p:nvPr>
            <p:ph type="title"/>
          </p:nvPr>
        </p:nvSpPr>
        <p:spPr>
          <a:xfrm>
            <a:off x="402431" y="228329"/>
            <a:ext cx="8339100" cy="717900"/>
          </a:xfrm>
          <a:prstGeom prst="rect">
            <a:avLst/>
          </a:prstGeom>
          <a:noFill/>
          <a:ln>
            <a:noFill/>
          </a:ln>
        </p:spPr>
        <p:txBody>
          <a:bodyPr anchorCtr="0" anchor="ctr" bIns="68575" lIns="68575" spcFirstLastPara="1" rIns="68575" wrap="square" tIns="68575">
            <a:noAutofit/>
          </a:bodyPr>
          <a:lstStyle>
            <a:lvl1pPr indent="0" lvl="0" marL="0" marR="0" rtl="0" algn="ctr">
              <a:lnSpc>
                <a:spcPct val="100000"/>
              </a:lnSpc>
              <a:spcBef>
                <a:spcPts val="0"/>
              </a:spcBef>
              <a:spcAft>
                <a:spcPts val="0"/>
              </a:spcAft>
              <a:buClr>
                <a:srgbClr val="FF00BF"/>
              </a:buClr>
              <a:buSzPts val="3000"/>
              <a:buNone/>
              <a:defRPr b="1" i="0" sz="3000" u="none" cap="none" strike="noStrike">
                <a:solidFill>
                  <a:srgbClr val="FF00BF"/>
                </a:solidFill>
              </a:defRPr>
            </a:lvl1pPr>
            <a:lvl2pPr indent="88900" lvl="1" marL="0" marR="0" rtl="0" algn="ctr">
              <a:lnSpc>
                <a:spcPct val="100000"/>
              </a:lnSpc>
              <a:spcBef>
                <a:spcPts val="0"/>
              </a:spcBef>
              <a:spcAft>
                <a:spcPts val="0"/>
              </a:spcAft>
              <a:buClr>
                <a:srgbClr val="FF00BF"/>
              </a:buClr>
              <a:buSzPts val="1100"/>
              <a:buNone/>
              <a:defRPr b="1" i="0" sz="3000" u="none" cap="none" strike="noStrike">
                <a:solidFill>
                  <a:srgbClr val="FF00BF"/>
                </a:solidFill>
              </a:defRPr>
            </a:lvl2pPr>
            <a:lvl3pPr indent="177800" lvl="2" marL="0" marR="0" rtl="0" algn="ctr">
              <a:lnSpc>
                <a:spcPct val="100000"/>
              </a:lnSpc>
              <a:spcBef>
                <a:spcPts val="0"/>
              </a:spcBef>
              <a:spcAft>
                <a:spcPts val="0"/>
              </a:spcAft>
              <a:buClr>
                <a:srgbClr val="FF00BF"/>
              </a:buClr>
              <a:buSzPts val="1100"/>
              <a:buNone/>
              <a:defRPr b="1" i="0" sz="3000" u="none" cap="none" strike="noStrike">
                <a:solidFill>
                  <a:srgbClr val="FF00BF"/>
                </a:solidFill>
              </a:defRPr>
            </a:lvl3pPr>
            <a:lvl4pPr indent="254000" lvl="3" marL="0" marR="0" rtl="0" algn="ctr">
              <a:lnSpc>
                <a:spcPct val="100000"/>
              </a:lnSpc>
              <a:spcBef>
                <a:spcPts val="0"/>
              </a:spcBef>
              <a:spcAft>
                <a:spcPts val="0"/>
              </a:spcAft>
              <a:buClr>
                <a:srgbClr val="FF00BF"/>
              </a:buClr>
              <a:buSzPts val="1100"/>
              <a:buNone/>
              <a:defRPr b="1" i="0" sz="3000" u="none" cap="none" strike="noStrike">
                <a:solidFill>
                  <a:srgbClr val="FF00BF"/>
                </a:solidFill>
              </a:defRPr>
            </a:lvl4pPr>
            <a:lvl5pPr indent="342900" lvl="4" marL="0" marR="0" rtl="0" algn="ctr">
              <a:lnSpc>
                <a:spcPct val="100000"/>
              </a:lnSpc>
              <a:spcBef>
                <a:spcPts val="0"/>
              </a:spcBef>
              <a:spcAft>
                <a:spcPts val="0"/>
              </a:spcAft>
              <a:buClr>
                <a:srgbClr val="FF00BF"/>
              </a:buClr>
              <a:buSzPts val="1100"/>
              <a:buNone/>
              <a:defRPr b="1" i="0" sz="3000" u="none" cap="none" strike="noStrike">
                <a:solidFill>
                  <a:srgbClr val="FF00BF"/>
                </a:solidFill>
              </a:defRPr>
            </a:lvl5pPr>
            <a:lvl6pPr indent="431800" lvl="5" marL="0" marR="0" rtl="0" algn="ctr">
              <a:lnSpc>
                <a:spcPct val="100000"/>
              </a:lnSpc>
              <a:spcBef>
                <a:spcPts val="0"/>
              </a:spcBef>
              <a:spcAft>
                <a:spcPts val="0"/>
              </a:spcAft>
              <a:buClr>
                <a:srgbClr val="FF00BF"/>
              </a:buClr>
              <a:buSzPts val="1100"/>
              <a:buNone/>
              <a:defRPr b="1" i="0" sz="3000" u="none" cap="none" strike="noStrike">
                <a:solidFill>
                  <a:srgbClr val="FF00BF"/>
                </a:solidFill>
              </a:defRPr>
            </a:lvl6pPr>
            <a:lvl7pPr indent="520700" lvl="6" marL="0" marR="0" rtl="0" algn="ctr">
              <a:lnSpc>
                <a:spcPct val="100000"/>
              </a:lnSpc>
              <a:spcBef>
                <a:spcPts val="0"/>
              </a:spcBef>
              <a:spcAft>
                <a:spcPts val="0"/>
              </a:spcAft>
              <a:buClr>
                <a:srgbClr val="FF00BF"/>
              </a:buClr>
              <a:buSzPts val="1100"/>
              <a:buNone/>
              <a:defRPr b="1" i="0" sz="3000" u="none" cap="none" strike="noStrike">
                <a:solidFill>
                  <a:srgbClr val="FF00BF"/>
                </a:solidFill>
              </a:defRPr>
            </a:lvl7pPr>
            <a:lvl8pPr indent="596900" lvl="7" marL="0" marR="0" rtl="0" algn="ctr">
              <a:lnSpc>
                <a:spcPct val="100000"/>
              </a:lnSpc>
              <a:spcBef>
                <a:spcPts val="0"/>
              </a:spcBef>
              <a:spcAft>
                <a:spcPts val="0"/>
              </a:spcAft>
              <a:buClr>
                <a:srgbClr val="FF00BF"/>
              </a:buClr>
              <a:buSzPts val="1100"/>
              <a:buNone/>
              <a:defRPr b="1" i="0" sz="3000" u="none" cap="none" strike="noStrike">
                <a:solidFill>
                  <a:srgbClr val="FF00BF"/>
                </a:solidFill>
              </a:defRPr>
            </a:lvl8pPr>
            <a:lvl9pPr indent="685800" lvl="8" marL="0" marR="0" rtl="0" algn="ctr">
              <a:lnSpc>
                <a:spcPct val="100000"/>
              </a:lnSpc>
              <a:spcBef>
                <a:spcPts val="0"/>
              </a:spcBef>
              <a:spcAft>
                <a:spcPts val="0"/>
              </a:spcAft>
              <a:buClr>
                <a:srgbClr val="FF00BF"/>
              </a:buClr>
              <a:buSzPts val="1100"/>
              <a:buNone/>
              <a:defRPr b="1" i="0" sz="3000" u="none" cap="none" strike="noStrike">
                <a:solidFill>
                  <a:srgbClr val="FF00BF"/>
                </a:solidFill>
              </a:defRPr>
            </a:lvl9pPr>
          </a:lstStyle>
          <a:p/>
        </p:txBody>
      </p:sp>
      <p:sp>
        <p:nvSpPr>
          <p:cNvPr id="92" name="Google Shape;92;p19"/>
          <p:cNvSpPr txBox="1"/>
          <p:nvPr>
            <p:ph idx="12" type="sldNum"/>
          </p:nvPr>
        </p:nvSpPr>
        <p:spPr>
          <a:xfrm>
            <a:off x="8841677" y="4905375"/>
            <a:ext cx="1617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Arial"/>
              <a:buNone/>
              <a:defRPr b="0" i="0" sz="9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Font typeface="Arial"/>
              <a:buNone/>
              <a:defRPr b="0" i="0" sz="9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Font typeface="Arial"/>
              <a:buNone/>
              <a:defRPr b="0" i="0" sz="9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Font typeface="Arial"/>
              <a:buNone/>
              <a:defRPr b="0" i="0" sz="9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Font typeface="Arial"/>
              <a:buNone/>
              <a:defRPr b="0" i="0" sz="9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Font typeface="Arial"/>
              <a:buNone/>
              <a:defRPr b="0" i="0" sz="9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Font typeface="Arial"/>
              <a:buNone/>
              <a:defRPr b="0" i="0" sz="9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Font typeface="Arial"/>
              <a:buNone/>
              <a:defRPr b="0" i="0" sz="9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Font typeface="Arial"/>
              <a:buNone/>
              <a:defRPr b="0" i="0" sz="9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500">
              <a:solidFill>
                <a:schemeClr val="dk1"/>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1">
  <p:cSld name="TITLE_3">
    <p:spTree>
      <p:nvGrpSpPr>
        <p:cNvPr id="93" name="Shape 93"/>
        <p:cNvGrpSpPr/>
        <p:nvPr/>
      </p:nvGrpSpPr>
      <p:grpSpPr>
        <a:xfrm>
          <a:off x="0" y="0"/>
          <a:ext cx="0" cy="0"/>
          <a:chOff x="0" y="0"/>
          <a:chExt cx="0" cy="0"/>
        </a:xfrm>
      </p:grpSpPr>
      <p:sp>
        <p:nvSpPr>
          <p:cNvPr id="94" name="Google Shape;94;p20"/>
          <p:cNvSpPr txBox="1"/>
          <p:nvPr>
            <p:ph type="title"/>
          </p:nvPr>
        </p:nvSpPr>
        <p:spPr>
          <a:xfrm>
            <a:off x="276600" y="130408"/>
            <a:ext cx="8590800" cy="679200"/>
          </a:xfrm>
          <a:prstGeom prst="rect">
            <a:avLst/>
          </a:prstGeom>
        </p:spPr>
        <p:txBody>
          <a:bodyPr anchorCtr="0" anchor="ctr" bIns="68575" lIns="68575" spcFirstLastPara="1" rIns="68575" wrap="square" tIns="68575">
            <a:noAutofit/>
          </a:bodyPr>
          <a:lstStyle>
            <a:lvl1pPr lvl="0" rtl="0">
              <a:spcBef>
                <a:spcPts val="0"/>
              </a:spcBef>
              <a:spcAft>
                <a:spcPts val="0"/>
              </a:spcAft>
              <a:buNone/>
              <a:defRPr sz="2500">
                <a:solidFill>
                  <a:schemeClr val="accent1"/>
                </a:solidFill>
                <a:latin typeface="Proxima Nova"/>
                <a:ea typeface="Proxima Nova"/>
                <a:cs typeface="Proxima Nova"/>
                <a:sym typeface="Proxima Nova"/>
              </a:defRPr>
            </a:lvl1pPr>
            <a:lvl2pPr lvl="1" rtl="0">
              <a:spcBef>
                <a:spcPts val="0"/>
              </a:spcBef>
              <a:spcAft>
                <a:spcPts val="0"/>
              </a:spcAft>
              <a:buNone/>
              <a:defRPr sz="2500">
                <a:latin typeface="Proxima Nova"/>
                <a:ea typeface="Proxima Nova"/>
                <a:cs typeface="Proxima Nova"/>
                <a:sym typeface="Proxima Nova"/>
              </a:defRPr>
            </a:lvl2pPr>
            <a:lvl3pPr lvl="2" rtl="0">
              <a:spcBef>
                <a:spcPts val="0"/>
              </a:spcBef>
              <a:spcAft>
                <a:spcPts val="0"/>
              </a:spcAft>
              <a:buNone/>
              <a:defRPr sz="2500">
                <a:latin typeface="Proxima Nova"/>
                <a:ea typeface="Proxima Nova"/>
                <a:cs typeface="Proxima Nova"/>
                <a:sym typeface="Proxima Nova"/>
              </a:defRPr>
            </a:lvl3pPr>
            <a:lvl4pPr lvl="3" rtl="0">
              <a:spcBef>
                <a:spcPts val="0"/>
              </a:spcBef>
              <a:spcAft>
                <a:spcPts val="0"/>
              </a:spcAft>
              <a:buNone/>
              <a:defRPr sz="2500">
                <a:latin typeface="Proxima Nova"/>
                <a:ea typeface="Proxima Nova"/>
                <a:cs typeface="Proxima Nova"/>
                <a:sym typeface="Proxima Nova"/>
              </a:defRPr>
            </a:lvl4pPr>
            <a:lvl5pPr lvl="4" rtl="0">
              <a:spcBef>
                <a:spcPts val="0"/>
              </a:spcBef>
              <a:spcAft>
                <a:spcPts val="0"/>
              </a:spcAft>
              <a:buNone/>
              <a:defRPr sz="2500">
                <a:latin typeface="Proxima Nova"/>
                <a:ea typeface="Proxima Nova"/>
                <a:cs typeface="Proxima Nova"/>
                <a:sym typeface="Proxima Nova"/>
              </a:defRPr>
            </a:lvl5pPr>
            <a:lvl6pPr lvl="5" rtl="0">
              <a:spcBef>
                <a:spcPts val="0"/>
              </a:spcBef>
              <a:spcAft>
                <a:spcPts val="0"/>
              </a:spcAft>
              <a:buNone/>
              <a:defRPr sz="2500">
                <a:latin typeface="Proxima Nova"/>
                <a:ea typeface="Proxima Nova"/>
                <a:cs typeface="Proxima Nova"/>
                <a:sym typeface="Proxima Nova"/>
              </a:defRPr>
            </a:lvl6pPr>
            <a:lvl7pPr lvl="6" rtl="0">
              <a:spcBef>
                <a:spcPts val="0"/>
              </a:spcBef>
              <a:spcAft>
                <a:spcPts val="0"/>
              </a:spcAft>
              <a:buNone/>
              <a:defRPr sz="2500">
                <a:latin typeface="Proxima Nova"/>
                <a:ea typeface="Proxima Nova"/>
                <a:cs typeface="Proxima Nova"/>
                <a:sym typeface="Proxima Nova"/>
              </a:defRPr>
            </a:lvl7pPr>
            <a:lvl8pPr lvl="7" rtl="0">
              <a:spcBef>
                <a:spcPts val="0"/>
              </a:spcBef>
              <a:spcAft>
                <a:spcPts val="0"/>
              </a:spcAft>
              <a:buNone/>
              <a:defRPr sz="2500">
                <a:latin typeface="Proxima Nova"/>
                <a:ea typeface="Proxima Nova"/>
                <a:cs typeface="Proxima Nova"/>
                <a:sym typeface="Proxima Nova"/>
              </a:defRPr>
            </a:lvl8pPr>
            <a:lvl9pPr lvl="8" rtl="0">
              <a:spcBef>
                <a:spcPts val="0"/>
              </a:spcBef>
              <a:spcAft>
                <a:spcPts val="0"/>
              </a:spcAft>
              <a:buNone/>
              <a:defRPr sz="2500">
                <a:latin typeface="Proxima Nova"/>
                <a:ea typeface="Proxima Nova"/>
                <a:cs typeface="Proxima Nova"/>
                <a:sym typeface="Proxima Nova"/>
              </a:defRPr>
            </a:lvl9pPr>
          </a:lstStyle>
          <a:p/>
        </p:txBody>
      </p:sp>
      <p:sp>
        <p:nvSpPr>
          <p:cNvPr id="95" name="Google Shape;95;p20"/>
          <p:cNvSpPr txBox="1"/>
          <p:nvPr>
            <p:ph idx="1" type="body"/>
          </p:nvPr>
        </p:nvSpPr>
        <p:spPr>
          <a:xfrm>
            <a:off x="276525" y="834338"/>
            <a:ext cx="8590800" cy="3896400"/>
          </a:xfrm>
          <a:prstGeom prst="rect">
            <a:avLst/>
          </a:prstGeom>
        </p:spPr>
        <p:txBody>
          <a:bodyPr anchorCtr="0" anchor="t" bIns="68575" lIns="68575" spcFirstLastPara="1" rIns="68575" wrap="square" tIns="68575">
            <a:noAutofit/>
          </a:bodyPr>
          <a:lstStyle>
            <a:lvl1pPr indent="-298450" lvl="0" marL="457200" rtl="0">
              <a:spcBef>
                <a:spcPts val="1000"/>
              </a:spcBef>
              <a:spcAft>
                <a:spcPts val="0"/>
              </a:spcAft>
              <a:buClr>
                <a:schemeClr val="lt2"/>
              </a:buClr>
              <a:buSzPts val="1100"/>
              <a:buFont typeface="Proxima Nova"/>
              <a:buChar char="•"/>
              <a:defRPr>
                <a:latin typeface="Proxima Nova"/>
                <a:ea typeface="Proxima Nova"/>
                <a:cs typeface="Proxima Nova"/>
                <a:sym typeface="Proxima Nova"/>
              </a:defRPr>
            </a:lvl1pPr>
            <a:lvl2pPr indent="-304800" lvl="1" marL="914400" rtl="0">
              <a:spcBef>
                <a:spcPts val="1000"/>
              </a:spcBef>
              <a:spcAft>
                <a:spcPts val="0"/>
              </a:spcAft>
              <a:buClr>
                <a:schemeClr val="lt1"/>
              </a:buClr>
              <a:buSzPts val="1200"/>
              <a:buFont typeface="Proxima Nova"/>
              <a:buChar char="‒"/>
              <a:defRPr sz="1200">
                <a:solidFill>
                  <a:schemeClr val="lt1"/>
                </a:solidFill>
                <a:latin typeface="Proxima Nova"/>
                <a:ea typeface="Proxima Nova"/>
                <a:cs typeface="Proxima Nova"/>
                <a:sym typeface="Proxima Nova"/>
              </a:defRPr>
            </a:lvl2pPr>
            <a:lvl3pPr indent="-292100" lvl="2" marL="13716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3pPr>
            <a:lvl4pPr indent="-279400" lvl="3" marL="1828800" rtl="0">
              <a:spcBef>
                <a:spcPts val="700"/>
              </a:spcBef>
              <a:spcAft>
                <a:spcPts val="0"/>
              </a:spcAft>
              <a:buClr>
                <a:schemeClr val="lt1"/>
              </a:buClr>
              <a:buSzPts val="800"/>
              <a:buFont typeface="Proxima Nova"/>
              <a:buChar char="‣"/>
              <a:defRPr sz="800">
                <a:solidFill>
                  <a:schemeClr val="lt1"/>
                </a:solidFill>
                <a:latin typeface="Proxima Nova"/>
                <a:ea typeface="Proxima Nova"/>
                <a:cs typeface="Proxima Nova"/>
                <a:sym typeface="Proxima Nova"/>
              </a:defRPr>
            </a:lvl4pPr>
            <a:lvl5pPr indent="-292100" lvl="4" marL="2286000" rtl="0">
              <a:spcBef>
                <a:spcPts val="1000"/>
              </a:spcBef>
              <a:spcAft>
                <a:spcPts val="0"/>
              </a:spcAft>
              <a:buClr>
                <a:schemeClr val="dk1"/>
              </a:buClr>
              <a:buSzPts val="1000"/>
              <a:buFont typeface="Proxima Nova"/>
              <a:buChar char="•"/>
              <a:defRPr b="1">
                <a:solidFill>
                  <a:schemeClr val="lt2"/>
                </a:solidFill>
                <a:latin typeface="Proxima Nova"/>
                <a:ea typeface="Proxima Nova"/>
                <a:cs typeface="Proxima Nova"/>
                <a:sym typeface="Proxima Nova"/>
              </a:defRPr>
            </a:lvl5pPr>
            <a:lvl6pPr indent="-304800" lvl="5" marL="2743200" rtl="0">
              <a:spcBef>
                <a:spcPts val="1000"/>
              </a:spcBef>
              <a:spcAft>
                <a:spcPts val="0"/>
              </a:spcAft>
              <a:buClr>
                <a:schemeClr val="lt1"/>
              </a:buClr>
              <a:buSzPts val="1200"/>
              <a:buFont typeface="Proxima Nova"/>
              <a:buChar char="‒"/>
              <a:defRPr sz="1200">
                <a:solidFill>
                  <a:schemeClr val="lt1"/>
                </a:solidFill>
                <a:latin typeface="Proxima Nova"/>
                <a:ea typeface="Proxima Nova"/>
                <a:cs typeface="Proxima Nova"/>
                <a:sym typeface="Proxima Nova"/>
              </a:defRPr>
            </a:lvl6pPr>
            <a:lvl7pPr indent="-292100" lvl="6" marL="32004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7pPr>
            <a:lvl8pPr indent="-279400" lvl="7" marL="3657600" rtl="0">
              <a:spcBef>
                <a:spcPts val="1000"/>
              </a:spcBef>
              <a:spcAft>
                <a:spcPts val="0"/>
              </a:spcAft>
              <a:buClr>
                <a:schemeClr val="lt1"/>
              </a:buClr>
              <a:buSzPts val="800"/>
              <a:buFont typeface="Proxima Nova"/>
              <a:buChar char="‣"/>
              <a:defRPr sz="800">
                <a:solidFill>
                  <a:schemeClr val="lt1"/>
                </a:solidFill>
                <a:latin typeface="Proxima Nova"/>
                <a:ea typeface="Proxima Nova"/>
                <a:cs typeface="Proxima Nova"/>
                <a:sym typeface="Proxima Nova"/>
              </a:defRPr>
            </a:lvl8pPr>
            <a:lvl9pPr indent="-266700" lvl="8" marL="4114800" rtl="0">
              <a:spcBef>
                <a:spcPts val="1000"/>
              </a:spcBef>
              <a:spcAft>
                <a:spcPts val="1000"/>
              </a:spcAft>
              <a:buClr>
                <a:schemeClr val="lt1"/>
              </a:buClr>
              <a:buSzPts val="600"/>
              <a:buFont typeface="Proxima Nova"/>
              <a:buChar char="◦"/>
              <a:defRPr sz="600">
                <a:solidFill>
                  <a:schemeClr val="lt1"/>
                </a:solidFill>
                <a:latin typeface="Proxima Nova"/>
                <a:ea typeface="Proxima Nova"/>
                <a:cs typeface="Proxima Nova"/>
                <a:sym typeface="Proxima Nova"/>
              </a:defRPr>
            </a:lvl9pPr>
          </a:lstStyle>
          <a:p/>
        </p:txBody>
      </p:sp>
      <p:sp>
        <p:nvSpPr>
          <p:cNvPr id="96" name="Google Shape;96;p20"/>
          <p:cNvSpPr txBox="1"/>
          <p:nvPr>
            <p:ph idx="12" type="sldNum"/>
          </p:nvPr>
        </p:nvSpPr>
        <p:spPr>
          <a:xfrm>
            <a:off x="8510315" y="4742418"/>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p20"/>
          <p:cNvSpPr/>
          <p:nvPr/>
        </p:nvSpPr>
        <p:spPr>
          <a:xfrm>
            <a:off x="0" y="0"/>
            <a:ext cx="9154800" cy="4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2">
  <p:cSld name="TITLE_4">
    <p:spTree>
      <p:nvGrpSpPr>
        <p:cNvPr id="98" name="Shape 98"/>
        <p:cNvGrpSpPr/>
        <p:nvPr/>
      </p:nvGrpSpPr>
      <p:grpSpPr>
        <a:xfrm>
          <a:off x="0" y="0"/>
          <a:ext cx="0" cy="0"/>
          <a:chOff x="0" y="0"/>
          <a:chExt cx="0" cy="0"/>
        </a:xfrm>
      </p:grpSpPr>
      <p:sp>
        <p:nvSpPr>
          <p:cNvPr id="99" name="Google Shape;99;p21"/>
          <p:cNvSpPr txBox="1"/>
          <p:nvPr>
            <p:ph type="title"/>
          </p:nvPr>
        </p:nvSpPr>
        <p:spPr>
          <a:xfrm>
            <a:off x="276600" y="130408"/>
            <a:ext cx="8590800" cy="679200"/>
          </a:xfrm>
          <a:prstGeom prst="rect">
            <a:avLst/>
          </a:prstGeom>
        </p:spPr>
        <p:txBody>
          <a:bodyPr anchorCtr="0" anchor="ctr" bIns="68575" lIns="68575" spcFirstLastPara="1" rIns="68575" wrap="square" tIns="68575">
            <a:noAutofit/>
          </a:bodyPr>
          <a:lstStyle>
            <a:lvl1pPr lvl="0" rtl="0">
              <a:spcBef>
                <a:spcPts val="0"/>
              </a:spcBef>
              <a:spcAft>
                <a:spcPts val="0"/>
              </a:spcAft>
              <a:buNone/>
              <a:defRPr sz="2500">
                <a:solidFill>
                  <a:schemeClr val="accent1"/>
                </a:solidFill>
                <a:latin typeface="Proxima Nova"/>
                <a:ea typeface="Proxima Nova"/>
                <a:cs typeface="Proxima Nova"/>
                <a:sym typeface="Proxima Nova"/>
              </a:defRPr>
            </a:lvl1pPr>
            <a:lvl2pPr lvl="1" rtl="0">
              <a:spcBef>
                <a:spcPts val="0"/>
              </a:spcBef>
              <a:spcAft>
                <a:spcPts val="0"/>
              </a:spcAft>
              <a:buNone/>
              <a:defRPr sz="2500">
                <a:latin typeface="Proxima Nova"/>
                <a:ea typeface="Proxima Nova"/>
                <a:cs typeface="Proxima Nova"/>
                <a:sym typeface="Proxima Nova"/>
              </a:defRPr>
            </a:lvl2pPr>
            <a:lvl3pPr lvl="2" rtl="0">
              <a:spcBef>
                <a:spcPts val="0"/>
              </a:spcBef>
              <a:spcAft>
                <a:spcPts val="0"/>
              </a:spcAft>
              <a:buNone/>
              <a:defRPr sz="2500">
                <a:latin typeface="Proxima Nova"/>
                <a:ea typeface="Proxima Nova"/>
                <a:cs typeface="Proxima Nova"/>
                <a:sym typeface="Proxima Nova"/>
              </a:defRPr>
            </a:lvl3pPr>
            <a:lvl4pPr lvl="3" rtl="0">
              <a:spcBef>
                <a:spcPts val="0"/>
              </a:spcBef>
              <a:spcAft>
                <a:spcPts val="0"/>
              </a:spcAft>
              <a:buNone/>
              <a:defRPr sz="2500">
                <a:latin typeface="Proxima Nova"/>
                <a:ea typeface="Proxima Nova"/>
                <a:cs typeface="Proxima Nova"/>
                <a:sym typeface="Proxima Nova"/>
              </a:defRPr>
            </a:lvl4pPr>
            <a:lvl5pPr lvl="4" rtl="0">
              <a:spcBef>
                <a:spcPts val="0"/>
              </a:spcBef>
              <a:spcAft>
                <a:spcPts val="0"/>
              </a:spcAft>
              <a:buNone/>
              <a:defRPr sz="2500">
                <a:latin typeface="Proxima Nova"/>
                <a:ea typeface="Proxima Nova"/>
                <a:cs typeface="Proxima Nova"/>
                <a:sym typeface="Proxima Nova"/>
              </a:defRPr>
            </a:lvl5pPr>
            <a:lvl6pPr lvl="5" rtl="0">
              <a:spcBef>
                <a:spcPts val="0"/>
              </a:spcBef>
              <a:spcAft>
                <a:spcPts val="0"/>
              </a:spcAft>
              <a:buNone/>
              <a:defRPr sz="2500">
                <a:latin typeface="Proxima Nova"/>
                <a:ea typeface="Proxima Nova"/>
                <a:cs typeface="Proxima Nova"/>
                <a:sym typeface="Proxima Nova"/>
              </a:defRPr>
            </a:lvl6pPr>
            <a:lvl7pPr lvl="6" rtl="0">
              <a:spcBef>
                <a:spcPts val="0"/>
              </a:spcBef>
              <a:spcAft>
                <a:spcPts val="0"/>
              </a:spcAft>
              <a:buNone/>
              <a:defRPr sz="2500">
                <a:latin typeface="Proxima Nova"/>
                <a:ea typeface="Proxima Nova"/>
                <a:cs typeface="Proxima Nova"/>
                <a:sym typeface="Proxima Nova"/>
              </a:defRPr>
            </a:lvl7pPr>
            <a:lvl8pPr lvl="7" rtl="0">
              <a:spcBef>
                <a:spcPts val="0"/>
              </a:spcBef>
              <a:spcAft>
                <a:spcPts val="0"/>
              </a:spcAft>
              <a:buNone/>
              <a:defRPr sz="2500">
                <a:latin typeface="Proxima Nova"/>
                <a:ea typeface="Proxima Nova"/>
                <a:cs typeface="Proxima Nova"/>
                <a:sym typeface="Proxima Nova"/>
              </a:defRPr>
            </a:lvl8pPr>
            <a:lvl9pPr lvl="8" rtl="0">
              <a:spcBef>
                <a:spcPts val="0"/>
              </a:spcBef>
              <a:spcAft>
                <a:spcPts val="0"/>
              </a:spcAft>
              <a:buNone/>
              <a:defRPr sz="2500">
                <a:latin typeface="Proxima Nova"/>
                <a:ea typeface="Proxima Nova"/>
                <a:cs typeface="Proxima Nova"/>
                <a:sym typeface="Proxima Nova"/>
              </a:defRPr>
            </a:lvl9pPr>
          </a:lstStyle>
          <a:p/>
        </p:txBody>
      </p:sp>
      <p:sp>
        <p:nvSpPr>
          <p:cNvPr id="100" name="Google Shape;100;p21"/>
          <p:cNvSpPr txBox="1"/>
          <p:nvPr>
            <p:ph idx="1" type="body"/>
          </p:nvPr>
        </p:nvSpPr>
        <p:spPr>
          <a:xfrm>
            <a:off x="276525" y="834338"/>
            <a:ext cx="8590800" cy="3896400"/>
          </a:xfrm>
          <a:prstGeom prst="rect">
            <a:avLst/>
          </a:prstGeom>
        </p:spPr>
        <p:txBody>
          <a:bodyPr anchorCtr="0" anchor="t" bIns="68575" lIns="68575" spcFirstLastPara="1" rIns="68575" wrap="square" tIns="68575">
            <a:noAutofit/>
          </a:bodyPr>
          <a:lstStyle>
            <a:lvl1pPr indent="-298450" lvl="0" marL="457200" rtl="0">
              <a:spcBef>
                <a:spcPts val="1000"/>
              </a:spcBef>
              <a:spcAft>
                <a:spcPts val="0"/>
              </a:spcAft>
              <a:buClr>
                <a:schemeClr val="lt2"/>
              </a:buClr>
              <a:buSzPts val="1100"/>
              <a:buFont typeface="Proxima Nova"/>
              <a:buChar char="•"/>
              <a:defRPr>
                <a:latin typeface="Proxima Nova"/>
                <a:ea typeface="Proxima Nova"/>
                <a:cs typeface="Proxima Nova"/>
                <a:sym typeface="Proxima Nova"/>
              </a:defRPr>
            </a:lvl1pPr>
            <a:lvl2pPr indent="-304800" lvl="1" marL="914400" rtl="0">
              <a:spcBef>
                <a:spcPts val="1000"/>
              </a:spcBef>
              <a:spcAft>
                <a:spcPts val="0"/>
              </a:spcAft>
              <a:buClr>
                <a:schemeClr val="lt1"/>
              </a:buClr>
              <a:buSzPts val="1200"/>
              <a:buFont typeface="Proxima Nova"/>
              <a:buChar char="‒"/>
              <a:defRPr sz="1200">
                <a:solidFill>
                  <a:schemeClr val="lt1"/>
                </a:solidFill>
                <a:latin typeface="Proxima Nova"/>
                <a:ea typeface="Proxima Nova"/>
                <a:cs typeface="Proxima Nova"/>
                <a:sym typeface="Proxima Nova"/>
              </a:defRPr>
            </a:lvl2pPr>
            <a:lvl3pPr indent="-292100" lvl="2" marL="13716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3pPr>
            <a:lvl4pPr indent="-279400" lvl="3" marL="1828800" rtl="0">
              <a:spcBef>
                <a:spcPts val="700"/>
              </a:spcBef>
              <a:spcAft>
                <a:spcPts val="0"/>
              </a:spcAft>
              <a:buClr>
                <a:schemeClr val="lt1"/>
              </a:buClr>
              <a:buSzPts val="800"/>
              <a:buFont typeface="Proxima Nova"/>
              <a:buChar char="‣"/>
              <a:defRPr sz="800">
                <a:solidFill>
                  <a:schemeClr val="lt1"/>
                </a:solidFill>
                <a:latin typeface="Proxima Nova"/>
                <a:ea typeface="Proxima Nova"/>
                <a:cs typeface="Proxima Nova"/>
                <a:sym typeface="Proxima Nova"/>
              </a:defRPr>
            </a:lvl4pPr>
            <a:lvl5pPr indent="-292100" lvl="4" marL="2286000" rtl="0">
              <a:spcBef>
                <a:spcPts val="1000"/>
              </a:spcBef>
              <a:spcAft>
                <a:spcPts val="0"/>
              </a:spcAft>
              <a:buClr>
                <a:schemeClr val="dk1"/>
              </a:buClr>
              <a:buSzPts val="1000"/>
              <a:buFont typeface="Proxima Nova"/>
              <a:buChar char="•"/>
              <a:defRPr b="1">
                <a:solidFill>
                  <a:schemeClr val="lt2"/>
                </a:solidFill>
                <a:latin typeface="Proxima Nova"/>
                <a:ea typeface="Proxima Nova"/>
                <a:cs typeface="Proxima Nova"/>
                <a:sym typeface="Proxima Nova"/>
              </a:defRPr>
            </a:lvl5pPr>
            <a:lvl6pPr indent="-304800" lvl="5" marL="2743200" rtl="0">
              <a:spcBef>
                <a:spcPts val="1000"/>
              </a:spcBef>
              <a:spcAft>
                <a:spcPts val="0"/>
              </a:spcAft>
              <a:buClr>
                <a:schemeClr val="lt1"/>
              </a:buClr>
              <a:buSzPts val="1200"/>
              <a:buFont typeface="Proxima Nova"/>
              <a:buChar char="‒"/>
              <a:defRPr sz="1200">
                <a:solidFill>
                  <a:schemeClr val="lt1"/>
                </a:solidFill>
                <a:latin typeface="Proxima Nova"/>
                <a:ea typeface="Proxima Nova"/>
                <a:cs typeface="Proxima Nova"/>
                <a:sym typeface="Proxima Nova"/>
              </a:defRPr>
            </a:lvl6pPr>
            <a:lvl7pPr indent="-292100" lvl="6" marL="32004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7pPr>
            <a:lvl8pPr indent="-279400" lvl="7" marL="3657600" rtl="0">
              <a:spcBef>
                <a:spcPts val="1000"/>
              </a:spcBef>
              <a:spcAft>
                <a:spcPts val="0"/>
              </a:spcAft>
              <a:buClr>
                <a:schemeClr val="lt1"/>
              </a:buClr>
              <a:buSzPts val="800"/>
              <a:buFont typeface="Proxima Nova"/>
              <a:buChar char="‣"/>
              <a:defRPr sz="800">
                <a:solidFill>
                  <a:schemeClr val="lt1"/>
                </a:solidFill>
                <a:latin typeface="Proxima Nova"/>
                <a:ea typeface="Proxima Nova"/>
                <a:cs typeface="Proxima Nova"/>
                <a:sym typeface="Proxima Nova"/>
              </a:defRPr>
            </a:lvl8pPr>
            <a:lvl9pPr indent="-266700" lvl="8" marL="4114800" rtl="0">
              <a:spcBef>
                <a:spcPts val="1000"/>
              </a:spcBef>
              <a:spcAft>
                <a:spcPts val="1000"/>
              </a:spcAft>
              <a:buClr>
                <a:schemeClr val="lt1"/>
              </a:buClr>
              <a:buSzPts val="600"/>
              <a:buFont typeface="Proxima Nova"/>
              <a:buChar char="◦"/>
              <a:defRPr sz="600">
                <a:solidFill>
                  <a:schemeClr val="lt1"/>
                </a:solidFill>
                <a:latin typeface="Proxima Nova"/>
                <a:ea typeface="Proxima Nova"/>
                <a:cs typeface="Proxima Nova"/>
                <a:sym typeface="Proxima Nova"/>
              </a:defRPr>
            </a:lvl9pPr>
          </a:lstStyle>
          <a:p/>
        </p:txBody>
      </p:sp>
      <p:sp>
        <p:nvSpPr>
          <p:cNvPr id="101" name="Google Shape;101;p21"/>
          <p:cNvSpPr txBox="1"/>
          <p:nvPr>
            <p:ph idx="12" type="sldNum"/>
          </p:nvPr>
        </p:nvSpPr>
        <p:spPr>
          <a:xfrm>
            <a:off x="8510315" y="4742418"/>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1"/>
          <p:cNvSpPr/>
          <p:nvPr/>
        </p:nvSpPr>
        <p:spPr>
          <a:xfrm>
            <a:off x="0" y="0"/>
            <a:ext cx="9154800" cy="4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
    <p:spTree>
      <p:nvGrpSpPr>
        <p:cNvPr id="14" name="Shape 14"/>
        <p:cNvGrpSpPr/>
        <p:nvPr/>
      </p:nvGrpSpPr>
      <p:grpSpPr>
        <a:xfrm>
          <a:off x="0" y="0"/>
          <a:ext cx="0" cy="0"/>
          <a:chOff x="0" y="0"/>
          <a:chExt cx="0" cy="0"/>
        </a:xfrm>
      </p:grpSpPr>
      <p:sp>
        <p:nvSpPr>
          <p:cNvPr id="15" name="Google Shape;15;p3"/>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3">
  <p:cSld name="TITLE_5">
    <p:spTree>
      <p:nvGrpSpPr>
        <p:cNvPr id="103" name="Shape 103"/>
        <p:cNvGrpSpPr/>
        <p:nvPr/>
      </p:nvGrpSpPr>
      <p:grpSpPr>
        <a:xfrm>
          <a:off x="0" y="0"/>
          <a:ext cx="0" cy="0"/>
          <a:chOff x="0" y="0"/>
          <a:chExt cx="0" cy="0"/>
        </a:xfrm>
      </p:grpSpPr>
      <p:sp>
        <p:nvSpPr>
          <p:cNvPr id="104" name="Google Shape;104;p22"/>
          <p:cNvSpPr txBox="1"/>
          <p:nvPr>
            <p:ph type="title"/>
          </p:nvPr>
        </p:nvSpPr>
        <p:spPr>
          <a:xfrm>
            <a:off x="276600" y="130408"/>
            <a:ext cx="8590800" cy="679200"/>
          </a:xfrm>
          <a:prstGeom prst="rect">
            <a:avLst/>
          </a:prstGeom>
        </p:spPr>
        <p:txBody>
          <a:bodyPr anchorCtr="0" anchor="ctr" bIns="68575" lIns="68575" spcFirstLastPara="1" rIns="68575" wrap="square" tIns="68575">
            <a:noAutofit/>
          </a:bodyPr>
          <a:lstStyle>
            <a:lvl1pPr lvl="0" rtl="0">
              <a:spcBef>
                <a:spcPts val="0"/>
              </a:spcBef>
              <a:spcAft>
                <a:spcPts val="0"/>
              </a:spcAft>
              <a:buNone/>
              <a:defRPr sz="2500">
                <a:solidFill>
                  <a:schemeClr val="accent1"/>
                </a:solidFill>
                <a:latin typeface="Proxima Nova"/>
                <a:ea typeface="Proxima Nova"/>
                <a:cs typeface="Proxima Nova"/>
                <a:sym typeface="Proxima Nova"/>
              </a:defRPr>
            </a:lvl1pPr>
            <a:lvl2pPr lvl="1" rtl="0">
              <a:spcBef>
                <a:spcPts val="0"/>
              </a:spcBef>
              <a:spcAft>
                <a:spcPts val="0"/>
              </a:spcAft>
              <a:buNone/>
              <a:defRPr sz="2500">
                <a:latin typeface="Proxima Nova"/>
                <a:ea typeface="Proxima Nova"/>
                <a:cs typeface="Proxima Nova"/>
                <a:sym typeface="Proxima Nova"/>
              </a:defRPr>
            </a:lvl2pPr>
            <a:lvl3pPr lvl="2" rtl="0">
              <a:spcBef>
                <a:spcPts val="0"/>
              </a:spcBef>
              <a:spcAft>
                <a:spcPts val="0"/>
              </a:spcAft>
              <a:buNone/>
              <a:defRPr sz="2500">
                <a:latin typeface="Proxima Nova"/>
                <a:ea typeface="Proxima Nova"/>
                <a:cs typeface="Proxima Nova"/>
                <a:sym typeface="Proxima Nova"/>
              </a:defRPr>
            </a:lvl3pPr>
            <a:lvl4pPr lvl="3" rtl="0">
              <a:spcBef>
                <a:spcPts val="0"/>
              </a:spcBef>
              <a:spcAft>
                <a:spcPts val="0"/>
              </a:spcAft>
              <a:buNone/>
              <a:defRPr sz="2500">
                <a:latin typeface="Proxima Nova"/>
                <a:ea typeface="Proxima Nova"/>
                <a:cs typeface="Proxima Nova"/>
                <a:sym typeface="Proxima Nova"/>
              </a:defRPr>
            </a:lvl4pPr>
            <a:lvl5pPr lvl="4" rtl="0">
              <a:spcBef>
                <a:spcPts val="0"/>
              </a:spcBef>
              <a:spcAft>
                <a:spcPts val="0"/>
              </a:spcAft>
              <a:buNone/>
              <a:defRPr sz="2500">
                <a:latin typeface="Proxima Nova"/>
                <a:ea typeface="Proxima Nova"/>
                <a:cs typeface="Proxima Nova"/>
                <a:sym typeface="Proxima Nova"/>
              </a:defRPr>
            </a:lvl5pPr>
            <a:lvl6pPr lvl="5" rtl="0">
              <a:spcBef>
                <a:spcPts val="0"/>
              </a:spcBef>
              <a:spcAft>
                <a:spcPts val="0"/>
              </a:spcAft>
              <a:buNone/>
              <a:defRPr sz="2500">
                <a:latin typeface="Proxima Nova"/>
                <a:ea typeface="Proxima Nova"/>
                <a:cs typeface="Proxima Nova"/>
                <a:sym typeface="Proxima Nova"/>
              </a:defRPr>
            </a:lvl6pPr>
            <a:lvl7pPr lvl="6" rtl="0">
              <a:spcBef>
                <a:spcPts val="0"/>
              </a:spcBef>
              <a:spcAft>
                <a:spcPts val="0"/>
              </a:spcAft>
              <a:buNone/>
              <a:defRPr sz="2500">
                <a:latin typeface="Proxima Nova"/>
                <a:ea typeface="Proxima Nova"/>
                <a:cs typeface="Proxima Nova"/>
                <a:sym typeface="Proxima Nova"/>
              </a:defRPr>
            </a:lvl7pPr>
            <a:lvl8pPr lvl="7" rtl="0">
              <a:spcBef>
                <a:spcPts val="0"/>
              </a:spcBef>
              <a:spcAft>
                <a:spcPts val="0"/>
              </a:spcAft>
              <a:buNone/>
              <a:defRPr sz="2500">
                <a:latin typeface="Proxima Nova"/>
                <a:ea typeface="Proxima Nova"/>
                <a:cs typeface="Proxima Nova"/>
                <a:sym typeface="Proxima Nova"/>
              </a:defRPr>
            </a:lvl8pPr>
            <a:lvl9pPr lvl="8" rtl="0">
              <a:spcBef>
                <a:spcPts val="0"/>
              </a:spcBef>
              <a:spcAft>
                <a:spcPts val="0"/>
              </a:spcAft>
              <a:buNone/>
              <a:defRPr sz="2500">
                <a:latin typeface="Proxima Nova"/>
                <a:ea typeface="Proxima Nova"/>
                <a:cs typeface="Proxima Nova"/>
                <a:sym typeface="Proxima Nova"/>
              </a:defRPr>
            </a:lvl9pPr>
          </a:lstStyle>
          <a:p/>
        </p:txBody>
      </p:sp>
      <p:sp>
        <p:nvSpPr>
          <p:cNvPr id="105" name="Google Shape;105;p22"/>
          <p:cNvSpPr txBox="1"/>
          <p:nvPr>
            <p:ph idx="1" type="body"/>
          </p:nvPr>
        </p:nvSpPr>
        <p:spPr>
          <a:xfrm>
            <a:off x="276525" y="834338"/>
            <a:ext cx="8590800" cy="3896400"/>
          </a:xfrm>
          <a:prstGeom prst="rect">
            <a:avLst/>
          </a:prstGeom>
        </p:spPr>
        <p:txBody>
          <a:bodyPr anchorCtr="0" anchor="t" bIns="68575" lIns="68575" spcFirstLastPara="1" rIns="68575" wrap="square" tIns="68575">
            <a:noAutofit/>
          </a:bodyPr>
          <a:lstStyle>
            <a:lvl1pPr indent="-298450" lvl="0" marL="457200" rtl="0">
              <a:lnSpc>
                <a:spcPct val="150000"/>
              </a:lnSpc>
              <a:spcBef>
                <a:spcPts val="1000"/>
              </a:spcBef>
              <a:spcAft>
                <a:spcPts val="0"/>
              </a:spcAft>
              <a:buClr>
                <a:srgbClr val="FF00BF"/>
              </a:buClr>
              <a:buSzPts val="1100"/>
              <a:buFont typeface="Proxima Nova"/>
              <a:buChar char="•"/>
              <a:defRPr sz="1500">
                <a:latin typeface="Proxima Nova"/>
                <a:ea typeface="Proxima Nova"/>
                <a:cs typeface="Proxima Nova"/>
                <a:sym typeface="Proxima Nova"/>
              </a:defRPr>
            </a:lvl1pPr>
            <a:lvl2pPr indent="-304800" lvl="1" marL="914400" rtl="0">
              <a:spcBef>
                <a:spcPts val="1000"/>
              </a:spcBef>
              <a:spcAft>
                <a:spcPts val="0"/>
              </a:spcAft>
              <a:buClr>
                <a:srgbClr val="333447"/>
              </a:buClr>
              <a:buSzPts val="1200"/>
              <a:buFont typeface="Proxima Nova"/>
              <a:buChar char="‒"/>
              <a:defRPr sz="1200">
                <a:solidFill>
                  <a:schemeClr val="lt1"/>
                </a:solidFill>
                <a:latin typeface="Proxima Nova"/>
                <a:ea typeface="Proxima Nova"/>
                <a:cs typeface="Proxima Nova"/>
                <a:sym typeface="Proxima Nova"/>
              </a:defRPr>
            </a:lvl2pPr>
            <a:lvl3pPr indent="-292100" lvl="2" marL="1371600" rtl="0">
              <a:spcBef>
                <a:spcPts val="1000"/>
              </a:spcBef>
              <a:spcAft>
                <a:spcPts val="0"/>
              </a:spcAft>
              <a:buClr>
                <a:srgbClr val="333447"/>
              </a:buClr>
              <a:buSzPts val="1000"/>
              <a:buFont typeface="Proxima Nova"/>
              <a:buChar char="∙"/>
              <a:defRPr sz="1000">
                <a:solidFill>
                  <a:schemeClr val="lt1"/>
                </a:solidFill>
                <a:latin typeface="Proxima Nova"/>
                <a:ea typeface="Proxima Nova"/>
                <a:cs typeface="Proxima Nova"/>
                <a:sym typeface="Proxima Nova"/>
              </a:defRPr>
            </a:lvl3pPr>
            <a:lvl4pPr indent="-279400" lvl="3" marL="1828800" rtl="0">
              <a:spcBef>
                <a:spcPts val="700"/>
              </a:spcBef>
              <a:spcAft>
                <a:spcPts val="0"/>
              </a:spcAft>
              <a:buClr>
                <a:srgbClr val="333447"/>
              </a:buClr>
              <a:buSzPts val="800"/>
              <a:buFont typeface="Proxima Nova"/>
              <a:buChar char="‣"/>
              <a:defRPr sz="800">
                <a:solidFill>
                  <a:schemeClr val="lt1"/>
                </a:solidFill>
                <a:latin typeface="Proxima Nova"/>
                <a:ea typeface="Proxima Nova"/>
                <a:cs typeface="Proxima Nova"/>
                <a:sym typeface="Proxima Nova"/>
              </a:defRPr>
            </a:lvl4pPr>
            <a:lvl5pPr indent="-292100" lvl="4" marL="2286000" rtl="0">
              <a:spcBef>
                <a:spcPts val="1000"/>
              </a:spcBef>
              <a:spcAft>
                <a:spcPts val="0"/>
              </a:spcAft>
              <a:buClr>
                <a:srgbClr val="000000"/>
              </a:buClr>
              <a:buSzPts val="1000"/>
              <a:buFont typeface="Proxima Nova"/>
              <a:buChar char="•"/>
              <a:defRPr b="1">
                <a:solidFill>
                  <a:schemeClr val="lt2"/>
                </a:solidFill>
                <a:latin typeface="Proxima Nova"/>
                <a:ea typeface="Proxima Nova"/>
                <a:cs typeface="Proxima Nova"/>
                <a:sym typeface="Proxima Nova"/>
              </a:defRPr>
            </a:lvl5pPr>
            <a:lvl6pPr indent="-304800" lvl="5" marL="2743200" rtl="0">
              <a:spcBef>
                <a:spcPts val="1000"/>
              </a:spcBef>
              <a:spcAft>
                <a:spcPts val="0"/>
              </a:spcAft>
              <a:buClr>
                <a:srgbClr val="333447"/>
              </a:buClr>
              <a:buSzPts val="1200"/>
              <a:buFont typeface="Proxima Nova"/>
              <a:buChar char="‒"/>
              <a:defRPr sz="1200">
                <a:solidFill>
                  <a:schemeClr val="lt1"/>
                </a:solidFill>
                <a:latin typeface="Proxima Nova"/>
                <a:ea typeface="Proxima Nova"/>
                <a:cs typeface="Proxima Nova"/>
                <a:sym typeface="Proxima Nova"/>
              </a:defRPr>
            </a:lvl6pPr>
            <a:lvl7pPr indent="-292100" lvl="6" marL="3200400" rtl="0">
              <a:spcBef>
                <a:spcPts val="1000"/>
              </a:spcBef>
              <a:spcAft>
                <a:spcPts val="0"/>
              </a:spcAft>
              <a:buClr>
                <a:srgbClr val="333447"/>
              </a:buClr>
              <a:buSzPts val="1000"/>
              <a:buFont typeface="Proxima Nova"/>
              <a:buChar char="∙"/>
              <a:defRPr sz="1000">
                <a:solidFill>
                  <a:schemeClr val="lt1"/>
                </a:solidFill>
                <a:latin typeface="Proxima Nova"/>
                <a:ea typeface="Proxima Nova"/>
                <a:cs typeface="Proxima Nova"/>
                <a:sym typeface="Proxima Nova"/>
              </a:defRPr>
            </a:lvl7pPr>
            <a:lvl8pPr indent="-279400" lvl="7" marL="3657600" rtl="0">
              <a:spcBef>
                <a:spcPts val="1000"/>
              </a:spcBef>
              <a:spcAft>
                <a:spcPts val="0"/>
              </a:spcAft>
              <a:buClr>
                <a:srgbClr val="333447"/>
              </a:buClr>
              <a:buSzPts val="800"/>
              <a:buFont typeface="Proxima Nova"/>
              <a:buChar char="‣"/>
              <a:defRPr sz="800">
                <a:solidFill>
                  <a:schemeClr val="lt1"/>
                </a:solidFill>
                <a:latin typeface="Proxima Nova"/>
                <a:ea typeface="Proxima Nova"/>
                <a:cs typeface="Proxima Nova"/>
                <a:sym typeface="Proxima Nova"/>
              </a:defRPr>
            </a:lvl8pPr>
            <a:lvl9pPr indent="-266700" lvl="8" marL="4114800" rtl="0">
              <a:spcBef>
                <a:spcPts val="1000"/>
              </a:spcBef>
              <a:spcAft>
                <a:spcPts val="1000"/>
              </a:spcAft>
              <a:buClr>
                <a:srgbClr val="333447"/>
              </a:buClr>
              <a:buSzPts val="600"/>
              <a:buFont typeface="Proxima Nova"/>
              <a:buChar char="◦"/>
              <a:defRPr sz="600">
                <a:solidFill>
                  <a:schemeClr val="lt1"/>
                </a:solidFill>
                <a:latin typeface="Proxima Nova"/>
                <a:ea typeface="Proxima Nova"/>
                <a:cs typeface="Proxima Nova"/>
                <a:sym typeface="Proxima Nova"/>
              </a:defRPr>
            </a:lvl9pPr>
          </a:lstStyle>
          <a:p/>
        </p:txBody>
      </p:sp>
      <p:sp>
        <p:nvSpPr>
          <p:cNvPr id="106" name="Google Shape;106;p22"/>
          <p:cNvSpPr txBox="1"/>
          <p:nvPr>
            <p:ph idx="12" type="sldNum"/>
          </p:nvPr>
        </p:nvSpPr>
        <p:spPr>
          <a:xfrm>
            <a:off x="8510315" y="4742418"/>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22"/>
          <p:cNvSpPr/>
          <p:nvPr/>
        </p:nvSpPr>
        <p:spPr>
          <a:xfrm>
            <a:off x="0" y="0"/>
            <a:ext cx="9154800" cy="44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8" name="Shape 108"/>
        <p:cNvGrpSpPr/>
        <p:nvPr/>
      </p:nvGrpSpPr>
      <p:grpSpPr>
        <a:xfrm>
          <a:off x="0" y="0"/>
          <a:ext cx="0" cy="0"/>
          <a:chOff x="0" y="0"/>
          <a:chExt cx="0" cy="0"/>
        </a:xfrm>
      </p:grpSpPr>
      <p:sp>
        <p:nvSpPr>
          <p:cNvPr id="109" name="Google Shape;109;p23"/>
          <p:cNvSpPr txBox="1"/>
          <p:nvPr>
            <p:ph type="title"/>
          </p:nvPr>
        </p:nvSpPr>
        <p:spPr>
          <a:xfrm>
            <a:off x="311700" y="445025"/>
            <a:ext cx="8520600" cy="572700"/>
          </a:xfrm>
          <a:prstGeom prst="rect">
            <a:avLst/>
          </a:prstGeom>
        </p:spPr>
        <p:txBody>
          <a:bodyPr anchorCtr="0" anchor="b" bIns="68575" lIns="68575" spcFirstLastPara="1" rIns="68575" wrap="square" tIns="68575">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0" name="Google Shape;110;p23"/>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lvl1pPr indent="-298450" lvl="0" marL="457200" rtl="0">
              <a:spcBef>
                <a:spcPts val="1000"/>
              </a:spcBef>
              <a:spcAft>
                <a:spcPts val="0"/>
              </a:spcAft>
              <a:buSzPts val="11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304800" lvl="3" marL="1828800" rtl="0">
              <a:spcBef>
                <a:spcPts val="0"/>
              </a:spcBef>
              <a:spcAft>
                <a:spcPts val="0"/>
              </a:spcAft>
              <a:buSzPts val="12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1" name="Google Shape;111;p2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and Bullets">
  <p:cSld name="Title Slide">
    <p:spTree>
      <p:nvGrpSpPr>
        <p:cNvPr id="116" name="Shape 116"/>
        <p:cNvGrpSpPr/>
        <p:nvPr/>
      </p:nvGrpSpPr>
      <p:grpSpPr>
        <a:xfrm>
          <a:off x="0" y="0"/>
          <a:ext cx="0" cy="0"/>
          <a:chOff x="0" y="0"/>
          <a:chExt cx="0" cy="0"/>
        </a:xfrm>
      </p:grpSpPr>
      <p:sp>
        <p:nvSpPr>
          <p:cNvPr id="117" name="Google Shape;117;p25"/>
          <p:cNvSpPr txBox="1"/>
          <p:nvPr>
            <p:ph type="title"/>
          </p:nvPr>
        </p:nvSpPr>
        <p:spPr>
          <a:xfrm>
            <a:off x="456200" y="217650"/>
            <a:ext cx="8231700" cy="834600"/>
          </a:xfrm>
          <a:prstGeom prst="rect">
            <a:avLst/>
          </a:prstGeom>
          <a:noFill/>
          <a:ln>
            <a:noFill/>
          </a:ln>
        </p:spPr>
        <p:txBody>
          <a:bodyPr anchorCtr="0" anchor="b" bIns="68575" lIns="68575" spcFirstLastPara="1" rIns="68575" wrap="square" tIns="68575">
            <a:noAutofit/>
          </a:bodyPr>
          <a:lstStyle>
            <a:lvl1pPr indent="0" lvl="0" marL="0" marR="0" rtl="0" algn="l">
              <a:lnSpc>
                <a:spcPct val="100000"/>
              </a:lnSpc>
              <a:spcBef>
                <a:spcPts val="0"/>
              </a:spcBef>
              <a:spcAft>
                <a:spcPts val="0"/>
              </a:spcAft>
              <a:buClr>
                <a:schemeClr val="dk1"/>
              </a:buClr>
              <a:buSzPts val="3000"/>
              <a:buFont typeface="Proxima Nova"/>
              <a:buNone/>
              <a:defRPr b="1" i="0" sz="3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100"/>
              <a:buFont typeface="Proxima Nova"/>
              <a:buNone/>
              <a:defRPr b="1" sz="1400">
                <a:latin typeface="Proxima Nova"/>
                <a:ea typeface="Proxima Nova"/>
                <a:cs typeface="Proxima Nova"/>
                <a:sym typeface="Proxima Nova"/>
              </a:defRPr>
            </a:lvl2pPr>
            <a:lvl3pPr indent="0" lvl="2" rtl="0">
              <a:spcBef>
                <a:spcPts val="0"/>
              </a:spcBef>
              <a:spcAft>
                <a:spcPts val="0"/>
              </a:spcAft>
              <a:buSzPts val="1100"/>
              <a:buFont typeface="Proxima Nova"/>
              <a:buNone/>
              <a:defRPr b="1" sz="1400">
                <a:latin typeface="Proxima Nova"/>
                <a:ea typeface="Proxima Nova"/>
                <a:cs typeface="Proxima Nova"/>
                <a:sym typeface="Proxima Nova"/>
              </a:defRPr>
            </a:lvl3pPr>
            <a:lvl4pPr indent="0" lvl="3" rtl="0">
              <a:spcBef>
                <a:spcPts val="0"/>
              </a:spcBef>
              <a:spcAft>
                <a:spcPts val="0"/>
              </a:spcAft>
              <a:buSzPts val="1100"/>
              <a:buFont typeface="Proxima Nova"/>
              <a:buNone/>
              <a:defRPr b="1" sz="1400">
                <a:latin typeface="Proxima Nova"/>
                <a:ea typeface="Proxima Nova"/>
                <a:cs typeface="Proxima Nova"/>
                <a:sym typeface="Proxima Nova"/>
              </a:defRPr>
            </a:lvl4pPr>
            <a:lvl5pPr indent="0" lvl="4" rtl="0">
              <a:spcBef>
                <a:spcPts val="0"/>
              </a:spcBef>
              <a:spcAft>
                <a:spcPts val="0"/>
              </a:spcAft>
              <a:buSzPts val="1100"/>
              <a:buFont typeface="Proxima Nova"/>
              <a:buNone/>
              <a:defRPr b="1" sz="1400">
                <a:latin typeface="Proxima Nova"/>
                <a:ea typeface="Proxima Nova"/>
                <a:cs typeface="Proxima Nova"/>
                <a:sym typeface="Proxima Nova"/>
              </a:defRPr>
            </a:lvl5pPr>
            <a:lvl6pPr indent="0" lvl="5" rtl="0">
              <a:spcBef>
                <a:spcPts val="0"/>
              </a:spcBef>
              <a:spcAft>
                <a:spcPts val="0"/>
              </a:spcAft>
              <a:buSzPts val="1100"/>
              <a:buFont typeface="Proxima Nova"/>
              <a:buNone/>
              <a:defRPr b="1" sz="1400">
                <a:latin typeface="Proxima Nova"/>
                <a:ea typeface="Proxima Nova"/>
                <a:cs typeface="Proxima Nova"/>
                <a:sym typeface="Proxima Nova"/>
              </a:defRPr>
            </a:lvl6pPr>
            <a:lvl7pPr indent="0" lvl="6" rtl="0">
              <a:spcBef>
                <a:spcPts val="0"/>
              </a:spcBef>
              <a:spcAft>
                <a:spcPts val="0"/>
              </a:spcAft>
              <a:buSzPts val="1100"/>
              <a:buFont typeface="Proxima Nova"/>
              <a:buNone/>
              <a:defRPr b="1" sz="1400">
                <a:latin typeface="Proxima Nova"/>
                <a:ea typeface="Proxima Nova"/>
                <a:cs typeface="Proxima Nova"/>
                <a:sym typeface="Proxima Nova"/>
              </a:defRPr>
            </a:lvl7pPr>
            <a:lvl8pPr indent="0" lvl="7" rtl="0">
              <a:spcBef>
                <a:spcPts val="0"/>
              </a:spcBef>
              <a:spcAft>
                <a:spcPts val="0"/>
              </a:spcAft>
              <a:buSzPts val="1100"/>
              <a:buFont typeface="Proxima Nova"/>
              <a:buNone/>
              <a:defRPr b="1" sz="1400">
                <a:latin typeface="Proxima Nova"/>
                <a:ea typeface="Proxima Nova"/>
                <a:cs typeface="Proxima Nova"/>
                <a:sym typeface="Proxima Nova"/>
              </a:defRPr>
            </a:lvl8pPr>
            <a:lvl9pPr indent="0" lvl="8" rtl="0">
              <a:spcBef>
                <a:spcPts val="0"/>
              </a:spcBef>
              <a:spcAft>
                <a:spcPts val="0"/>
              </a:spcAft>
              <a:buSzPts val="1100"/>
              <a:buFont typeface="Proxima Nova"/>
              <a:buNone/>
              <a:defRPr b="1" sz="1400">
                <a:latin typeface="Proxima Nova"/>
                <a:ea typeface="Proxima Nova"/>
                <a:cs typeface="Proxima Nova"/>
                <a:sym typeface="Proxima Nova"/>
              </a:defRPr>
            </a:lvl9pPr>
          </a:lstStyle>
          <a:p/>
        </p:txBody>
      </p:sp>
      <p:sp>
        <p:nvSpPr>
          <p:cNvPr id="118" name="Google Shape;118;p25"/>
          <p:cNvSpPr txBox="1"/>
          <p:nvPr>
            <p:ph idx="1" type="body"/>
          </p:nvPr>
        </p:nvSpPr>
        <p:spPr>
          <a:xfrm>
            <a:off x="456200" y="1052250"/>
            <a:ext cx="6816300" cy="3714900"/>
          </a:xfrm>
          <a:prstGeom prst="rect">
            <a:avLst/>
          </a:prstGeom>
        </p:spPr>
        <p:txBody>
          <a:bodyPr anchorCtr="0" anchor="t" bIns="68575" lIns="68575" spcFirstLastPara="1" rIns="68575" wrap="square" tIns="68575">
            <a:noAutofit/>
          </a:bodyPr>
          <a:lstStyle>
            <a:lvl1pPr indent="-298450" lvl="0" marL="457200" rtl="0">
              <a:lnSpc>
                <a:spcPct val="115000"/>
              </a:lnSpc>
              <a:spcBef>
                <a:spcPts val="1000"/>
              </a:spcBef>
              <a:spcAft>
                <a:spcPts val="0"/>
              </a:spcAft>
              <a:buClr>
                <a:schemeClr val="lt2"/>
              </a:buClr>
              <a:buSzPts val="1100"/>
              <a:buFont typeface="Proxima Nova"/>
              <a:buChar char="•"/>
              <a:defRPr>
                <a:latin typeface="Proxima Nova"/>
                <a:ea typeface="Proxima Nova"/>
                <a:cs typeface="Proxima Nova"/>
                <a:sym typeface="Proxima Nova"/>
              </a:defRPr>
            </a:lvl1pPr>
            <a:lvl2pPr indent="-292100" lvl="1" marL="9144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3pPr>
            <a:lvl4pPr indent="-304800" lvl="3" marL="1828800" rtl="0">
              <a:lnSpc>
                <a:spcPct val="115000"/>
              </a:lnSpc>
              <a:spcBef>
                <a:spcPts val="0"/>
              </a:spcBef>
              <a:spcAft>
                <a:spcPts val="0"/>
              </a:spcAft>
              <a:buClr>
                <a:schemeClr val="lt2"/>
              </a:buClr>
              <a:buSzPts val="1200"/>
              <a:buFont typeface="Proxima Nova"/>
              <a:buChar char="•"/>
              <a:defRPr b="1" sz="1200">
                <a:latin typeface="Proxima Nova"/>
                <a:ea typeface="Proxima Nova"/>
                <a:cs typeface="Proxima Nova"/>
                <a:sym typeface="Proxima Nova"/>
              </a:defRPr>
            </a:lvl4pPr>
            <a:lvl5pPr indent="-292100" lvl="4" marL="22860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5pPr>
            <a:lvl6pPr indent="-292100" lvl="5" marL="27432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6pPr>
            <a:lvl7pPr indent="-292100" lvl="6" marL="32004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7pPr>
            <a:lvl8pPr indent="-292100" lvl="7" marL="36576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8pPr>
            <a:lvl9pPr indent="-292100" lvl="8" marL="41148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9pPr>
          </a:lstStyle>
          <a:p/>
        </p:txBody>
      </p:sp>
      <p:sp>
        <p:nvSpPr>
          <p:cNvPr id="119" name="Google Shape;119;p25"/>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dk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dk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dk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dk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dk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dk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dk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dk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and Bullets 1">
  <p:cSld name="Title Slide_4">
    <p:spTree>
      <p:nvGrpSpPr>
        <p:cNvPr id="120" name="Shape 120"/>
        <p:cNvGrpSpPr/>
        <p:nvPr/>
      </p:nvGrpSpPr>
      <p:grpSpPr>
        <a:xfrm>
          <a:off x="0" y="0"/>
          <a:ext cx="0" cy="0"/>
          <a:chOff x="0" y="0"/>
          <a:chExt cx="0" cy="0"/>
        </a:xfrm>
      </p:grpSpPr>
      <p:sp>
        <p:nvSpPr>
          <p:cNvPr id="121" name="Google Shape;121;p26"/>
          <p:cNvSpPr txBox="1"/>
          <p:nvPr>
            <p:ph type="title"/>
          </p:nvPr>
        </p:nvSpPr>
        <p:spPr>
          <a:xfrm>
            <a:off x="456200" y="217650"/>
            <a:ext cx="8231700" cy="834600"/>
          </a:xfrm>
          <a:prstGeom prst="rect">
            <a:avLst/>
          </a:prstGeom>
          <a:noFill/>
          <a:ln>
            <a:noFill/>
          </a:ln>
        </p:spPr>
        <p:txBody>
          <a:bodyPr anchorCtr="0" anchor="b" bIns="68575" lIns="68575" spcFirstLastPara="1" rIns="68575" wrap="square" tIns="68575">
            <a:noAutofit/>
          </a:bodyPr>
          <a:lstStyle>
            <a:lvl1pPr indent="0" lvl="0" marL="0" marR="0" rtl="0" algn="l">
              <a:lnSpc>
                <a:spcPct val="100000"/>
              </a:lnSpc>
              <a:spcBef>
                <a:spcPts val="0"/>
              </a:spcBef>
              <a:spcAft>
                <a:spcPts val="0"/>
              </a:spcAft>
              <a:buClr>
                <a:schemeClr val="dk1"/>
              </a:buClr>
              <a:buSzPts val="3000"/>
              <a:buFont typeface="Proxima Nova"/>
              <a:buNone/>
              <a:defRPr b="1" i="0" sz="3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100"/>
              <a:buFont typeface="Proxima Nova"/>
              <a:buNone/>
              <a:defRPr b="1" sz="1400">
                <a:latin typeface="Proxima Nova"/>
                <a:ea typeface="Proxima Nova"/>
                <a:cs typeface="Proxima Nova"/>
                <a:sym typeface="Proxima Nova"/>
              </a:defRPr>
            </a:lvl2pPr>
            <a:lvl3pPr indent="0" lvl="2" rtl="0">
              <a:spcBef>
                <a:spcPts val="0"/>
              </a:spcBef>
              <a:spcAft>
                <a:spcPts val="0"/>
              </a:spcAft>
              <a:buSzPts val="1100"/>
              <a:buFont typeface="Proxima Nova"/>
              <a:buNone/>
              <a:defRPr b="1" sz="1400">
                <a:latin typeface="Proxima Nova"/>
                <a:ea typeface="Proxima Nova"/>
                <a:cs typeface="Proxima Nova"/>
                <a:sym typeface="Proxima Nova"/>
              </a:defRPr>
            </a:lvl3pPr>
            <a:lvl4pPr indent="0" lvl="3" rtl="0">
              <a:spcBef>
                <a:spcPts val="0"/>
              </a:spcBef>
              <a:spcAft>
                <a:spcPts val="0"/>
              </a:spcAft>
              <a:buSzPts val="1100"/>
              <a:buFont typeface="Proxima Nova"/>
              <a:buNone/>
              <a:defRPr b="1" sz="1400">
                <a:latin typeface="Proxima Nova"/>
                <a:ea typeface="Proxima Nova"/>
                <a:cs typeface="Proxima Nova"/>
                <a:sym typeface="Proxima Nova"/>
              </a:defRPr>
            </a:lvl4pPr>
            <a:lvl5pPr indent="0" lvl="4" rtl="0">
              <a:spcBef>
                <a:spcPts val="0"/>
              </a:spcBef>
              <a:spcAft>
                <a:spcPts val="0"/>
              </a:spcAft>
              <a:buSzPts val="1100"/>
              <a:buFont typeface="Proxima Nova"/>
              <a:buNone/>
              <a:defRPr b="1" sz="1400">
                <a:latin typeface="Proxima Nova"/>
                <a:ea typeface="Proxima Nova"/>
                <a:cs typeface="Proxima Nova"/>
                <a:sym typeface="Proxima Nova"/>
              </a:defRPr>
            </a:lvl5pPr>
            <a:lvl6pPr indent="0" lvl="5" rtl="0">
              <a:spcBef>
                <a:spcPts val="0"/>
              </a:spcBef>
              <a:spcAft>
                <a:spcPts val="0"/>
              </a:spcAft>
              <a:buSzPts val="1100"/>
              <a:buFont typeface="Proxima Nova"/>
              <a:buNone/>
              <a:defRPr b="1" sz="1400">
                <a:latin typeface="Proxima Nova"/>
                <a:ea typeface="Proxima Nova"/>
                <a:cs typeface="Proxima Nova"/>
                <a:sym typeface="Proxima Nova"/>
              </a:defRPr>
            </a:lvl6pPr>
            <a:lvl7pPr indent="0" lvl="6" rtl="0">
              <a:spcBef>
                <a:spcPts val="0"/>
              </a:spcBef>
              <a:spcAft>
                <a:spcPts val="0"/>
              </a:spcAft>
              <a:buSzPts val="1100"/>
              <a:buFont typeface="Proxima Nova"/>
              <a:buNone/>
              <a:defRPr b="1" sz="1400">
                <a:latin typeface="Proxima Nova"/>
                <a:ea typeface="Proxima Nova"/>
                <a:cs typeface="Proxima Nova"/>
                <a:sym typeface="Proxima Nova"/>
              </a:defRPr>
            </a:lvl7pPr>
            <a:lvl8pPr indent="0" lvl="7" rtl="0">
              <a:spcBef>
                <a:spcPts val="0"/>
              </a:spcBef>
              <a:spcAft>
                <a:spcPts val="0"/>
              </a:spcAft>
              <a:buSzPts val="1100"/>
              <a:buFont typeface="Proxima Nova"/>
              <a:buNone/>
              <a:defRPr b="1" sz="1400">
                <a:latin typeface="Proxima Nova"/>
                <a:ea typeface="Proxima Nova"/>
                <a:cs typeface="Proxima Nova"/>
                <a:sym typeface="Proxima Nova"/>
              </a:defRPr>
            </a:lvl8pPr>
            <a:lvl9pPr indent="0" lvl="8" rtl="0">
              <a:spcBef>
                <a:spcPts val="0"/>
              </a:spcBef>
              <a:spcAft>
                <a:spcPts val="0"/>
              </a:spcAft>
              <a:buSzPts val="1100"/>
              <a:buFont typeface="Proxima Nova"/>
              <a:buNone/>
              <a:defRPr b="1" sz="1400">
                <a:latin typeface="Proxima Nova"/>
                <a:ea typeface="Proxima Nova"/>
                <a:cs typeface="Proxima Nova"/>
                <a:sym typeface="Proxima Nova"/>
              </a:defRPr>
            </a:lvl9pPr>
          </a:lstStyle>
          <a:p/>
        </p:txBody>
      </p:sp>
      <p:sp>
        <p:nvSpPr>
          <p:cNvPr id="122" name="Google Shape;122;p26"/>
          <p:cNvSpPr txBox="1"/>
          <p:nvPr>
            <p:ph idx="1" type="body"/>
          </p:nvPr>
        </p:nvSpPr>
        <p:spPr>
          <a:xfrm>
            <a:off x="456200" y="1052250"/>
            <a:ext cx="6816300" cy="3714900"/>
          </a:xfrm>
          <a:prstGeom prst="rect">
            <a:avLst/>
          </a:prstGeom>
        </p:spPr>
        <p:txBody>
          <a:bodyPr anchorCtr="0" anchor="t" bIns="68575" lIns="68575" spcFirstLastPara="1" rIns="68575" wrap="square" tIns="68575">
            <a:noAutofit/>
          </a:bodyPr>
          <a:lstStyle>
            <a:lvl1pPr indent="-298450" lvl="0" marL="457200" rtl="0">
              <a:lnSpc>
                <a:spcPct val="115000"/>
              </a:lnSpc>
              <a:spcBef>
                <a:spcPts val="1000"/>
              </a:spcBef>
              <a:spcAft>
                <a:spcPts val="0"/>
              </a:spcAft>
              <a:buClr>
                <a:schemeClr val="lt2"/>
              </a:buClr>
              <a:buSzPts val="1100"/>
              <a:buFont typeface="Proxima Nova"/>
              <a:buChar char="•"/>
              <a:defRPr>
                <a:latin typeface="Proxima Nova"/>
                <a:ea typeface="Proxima Nova"/>
                <a:cs typeface="Proxima Nova"/>
                <a:sym typeface="Proxima Nova"/>
              </a:defRPr>
            </a:lvl1pPr>
            <a:lvl2pPr indent="-292100" lvl="1" marL="9144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3pPr>
            <a:lvl4pPr indent="-304800" lvl="3" marL="1828800" rtl="0">
              <a:lnSpc>
                <a:spcPct val="115000"/>
              </a:lnSpc>
              <a:spcBef>
                <a:spcPts val="0"/>
              </a:spcBef>
              <a:spcAft>
                <a:spcPts val="0"/>
              </a:spcAft>
              <a:buClr>
                <a:schemeClr val="lt2"/>
              </a:buClr>
              <a:buSzPts val="1200"/>
              <a:buFont typeface="Proxima Nova"/>
              <a:buChar char="•"/>
              <a:defRPr b="1" sz="1200">
                <a:latin typeface="Proxima Nova"/>
                <a:ea typeface="Proxima Nova"/>
                <a:cs typeface="Proxima Nova"/>
                <a:sym typeface="Proxima Nova"/>
              </a:defRPr>
            </a:lvl4pPr>
            <a:lvl5pPr indent="-292100" lvl="4" marL="22860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5pPr>
            <a:lvl6pPr indent="-292100" lvl="5" marL="27432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6pPr>
            <a:lvl7pPr indent="-292100" lvl="6" marL="32004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7pPr>
            <a:lvl8pPr indent="-292100" lvl="7" marL="36576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8pPr>
            <a:lvl9pPr indent="-292100" lvl="8" marL="41148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9pPr>
          </a:lstStyle>
          <a:p/>
        </p:txBody>
      </p:sp>
      <p:sp>
        <p:nvSpPr>
          <p:cNvPr id="123" name="Google Shape;123;p26"/>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dk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dk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dk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dk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dk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dk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dk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dk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Title and Bullets + Section Header">
  <p:cSld name="Title Slide_3">
    <p:spTree>
      <p:nvGrpSpPr>
        <p:cNvPr id="124" name="Shape 124"/>
        <p:cNvGrpSpPr/>
        <p:nvPr/>
      </p:nvGrpSpPr>
      <p:grpSpPr>
        <a:xfrm>
          <a:off x="0" y="0"/>
          <a:ext cx="0" cy="0"/>
          <a:chOff x="0" y="0"/>
          <a:chExt cx="0" cy="0"/>
        </a:xfrm>
      </p:grpSpPr>
      <p:sp>
        <p:nvSpPr>
          <p:cNvPr id="125" name="Google Shape;125;p27"/>
          <p:cNvSpPr txBox="1"/>
          <p:nvPr>
            <p:ph type="title"/>
          </p:nvPr>
        </p:nvSpPr>
        <p:spPr>
          <a:xfrm>
            <a:off x="456200" y="217650"/>
            <a:ext cx="8231700" cy="834600"/>
          </a:xfrm>
          <a:prstGeom prst="rect">
            <a:avLst/>
          </a:prstGeom>
          <a:noFill/>
          <a:ln>
            <a:noFill/>
          </a:ln>
        </p:spPr>
        <p:txBody>
          <a:bodyPr anchorCtr="0" anchor="b" bIns="68575" lIns="68575" spcFirstLastPara="1" rIns="68575" wrap="square" tIns="68575">
            <a:noAutofit/>
          </a:bodyPr>
          <a:lstStyle>
            <a:lvl1pPr indent="0" lvl="0" marL="0" marR="0" rtl="0" algn="l">
              <a:lnSpc>
                <a:spcPct val="100000"/>
              </a:lnSpc>
              <a:spcBef>
                <a:spcPts val="0"/>
              </a:spcBef>
              <a:spcAft>
                <a:spcPts val="0"/>
              </a:spcAft>
              <a:buClr>
                <a:schemeClr val="dk1"/>
              </a:buClr>
              <a:buSzPts val="3000"/>
              <a:buFont typeface="Proxima Nova"/>
              <a:buNone/>
              <a:defRPr b="1" i="0" sz="3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100"/>
              <a:buFont typeface="Proxima Nova"/>
              <a:buNone/>
              <a:defRPr b="1" sz="1400">
                <a:latin typeface="Proxima Nova"/>
                <a:ea typeface="Proxima Nova"/>
                <a:cs typeface="Proxima Nova"/>
                <a:sym typeface="Proxima Nova"/>
              </a:defRPr>
            </a:lvl2pPr>
            <a:lvl3pPr indent="0" lvl="2" rtl="0">
              <a:spcBef>
                <a:spcPts val="0"/>
              </a:spcBef>
              <a:spcAft>
                <a:spcPts val="0"/>
              </a:spcAft>
              <a:buSzPts val="1100"/>
              <a:buFont typeface="Proxima Nova"/>
              <a:buNone/>
              <a:defRPr b="1" sz="1400">
                <a:latin typeface="Proxima Nova"/>
                <a:ea typeface="Proxima Nova"/>
                <a:cs typeface="Proxima Nova"/>
                <a:sym typeface="Proxima Nova"/>
              </a:defRPr>
            </a:lvl3pPr>
            <a:lvl4pPr indent="0" lvl="3" rtl="0">
              <a:spcBef>
                <a:spcPts val="0"/>
              </a:spcBef>
              <a:spcAft>
                <a:spcPts val="0"/>
              </a:spcAft>
              <a:buSzPts val="1100"/>
              <a:buFont typeface="Proxima Nova"/>
              <a:buNone/>
              <a:defRPr b="1" sz="1400">
                <a:latin typeface="Proxima Nova"/>
                <a:ea typeface="Proxima Nova"/>
                <a:cs typeface="Proxima Nova"/>
                <a:sym typeface="Proxima Nova"/>
              </a:defRPr>
            </a:lvl4pPr>
            <a:lvl5pPr indent="0" lvl="4" rtl="0">
              <a:spcBef>
                <a:spcPts val="0"/>
              </a:spcBef>
              <a:spcAft>
                <a:spcPts val="0"/>
              </a:spcAft>
              <a:buSzPts val="1100"/>
              <a:buFont typeface="Proxima Nova"/>
              <a:buNone/>
              <a:defRPr b="1" sz="1400">
                <a:latin typeface="Proxima Nova"/>
                <a:ea typeface="Proxima Nova"/>
                <a:cs typeface="Proxima Nova"/>
                <a:sym typeface="Proxima Nova"/>
              </a:defRPr>
            </a:lvl5pPr>
            <a:lvl6pPr indent="0" lvl="5" rtl="0">
              <a:spcBef>
                <a:spcPts val="0"/>
              </a:spcBef>
              <a:spcAft>
                <a:spcPts val="0"/>
              </a:spcAft>
              <a:buSzPts val="1100"/>
              <a:buFont typeface="Proxima Nova"/>
              <a:buNone/>
              <a:defRPr b="1" sz="1400">
                <a:latin typeface="Proxima Nova"/>
                <a:ea typeface="Proxima Nova"/>
                <a:cs typeface="Proxima Nova"/>
                <a:sym typeface="Proxima Nova"/>
              </a:defRPr>
            </a:lvl6pPr>
            <a:lvl7pPr indent="0" lvl="6" rtl="0">
              <a:spcBef>
                <a:spcPts val="0"/>
              </a:spcBef>
              <a:spcAft>
                <a:spcPts val="0"/>
              </a:spcAft>
              <a:buSzPts val="1100"/>
              <a:buFont typeface="Proxima Nova"/>
              <a:buNone/>
              <a:defRPr b="1" sz="1400">
                <a:latin typeface="Proxima Nova"/>
                <a:ea typeface="Proxima Nova"/>
                <a:cs typeface="Proxima Nova"/>
                <a:sym typeface="Proxima Nova"/>
              </a:defRPr>
            </a:lvl7pPr>
            <a:lvl8pPr indent="0" lvl="7" rtl="0">
              <a:spcBef>
                <a:spcPts val="0"/>
              </a:spcBef>
              <a:spcAft>
                <a:spcPts val="0"/>
              </a:spcAft>
              <a:buSzPts val="1100"/>
              <a:buFont typeface="Proxima Nova"/>
              <a:buNone/>
              <a:defRPr b="1" sz="1400">
                <a:latin typeface="Proxima Nova"/>
                <a:ea typeface="Proxima Nova"/>
                <a:cs typeface="Proxima Nova"/>
                <a:sym typeface="Proxima Nova"/>
              </a:defRPr>
            </a:lvl8pPr>
            <a:lvl9pPr indent="0" lvl="8" rtl="0">
              <a:spcBef>
                <a:spcPts val="0"/>
              </a:spcBef>
              <a:spcAft>
                <a:spcPts val="0"/>
              </a:spcAft>
              <a:buSzPts val="1100"/>
              <a:buFont typeface="Proxima Nova"/>
              <a:buNone/>
              <a:defRPr b="1" sz="1400">
                <a:latin typeface="Proxima Nova"/>
                <a:ea typeface="Proxima Nova"/>
                <a:cs typeface="Proxima Nova"/>
                <a:sym typeface="Proxima Nova"/>
              </a:defRPr>
            </a:lvl9pPr>
          </a:lstStyle>
          <a:p/>
        </p:txBody>
      </p:sp>
      <p:sp>
        <p:nvSpPr>
          <p:cNvPr id="126" name="Google Shape;126;p27"/>
          <p:cNvSpPr txBox="1"/>
          <p:nvPr>
            <p:ph idx="1" type="body"/>
          </p:nvPr>
        </p:nvSpPr>
        <p:spPr>
          <a:xfrm>
            <a:off x="456200" y="1052250"/>
            <a:ext cx="6816300" cy="3714900"/>
          </a:xfrm>
          <a:prstGeom prst="rect">
            <a:avLst/>
          </a:prstGeom>
        </p:spPr>
        <p:txBody>
          <a:bodyPr anchorCtr="0" anchor="t" bIns="68575" lIns="68575" spcFirstLastPara="1" rIns="68575" wrap="square" tIns="68575">
            <a:noAutofit/>
          </a:bodyPr>
          <a:lstStyle>
            <a:lvl1pPr indent="-298450" lvl="0" marL="457200" rtl="0">
              <a:lnSpc>
                <a:spcPct val="115000"/>
              </a:lnSpc>
              <a:spcBef>
                <a:spcPts val="1000"/>
              </a:spcBef>
              <a:spcAft>
                <a:spcPts val="0"/>
              </a:spcAft>
              <a:buClr>
                <a:schemeClr val="lt2"/>
              </a:buClr>
              <a:buSzPts val="1100"/>
              <a:buFont typeface="Proxima Nova"/>
              <a:buChar char="•"/>
              <a:defRPr>
                <a:latin typeface="Proxima Nova"/>
                <a:ea typeface="Proxima Nova"/>
                <a:cs typeface="Proxima Nova"/>
                <a:sym typeface="Proxima Nova"/>
              </a:defRPr>
            </a:lvl1pPr>
            <a:lvl2pPr indent="-292100" lvl="1" marL="9144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3pPr>
            <a:lvl4pPr indent="-304800" lvl="3" marL="1828800" rtl="0">
              <a:lnSpc>
                <a:spcPct val="115000"/>
              </a:lnSpc>
              <a:spcBef>
                <a:spcPts val="0"/>
              </a:spcBef>
              <a:spcAft>
                <a:spcPts val="0"/>
              </a:spcAft>
              <a:buClr>
                <a:schemeClr val="lt2"/>
              </a:buClr>
              <a:buSzPts val="1200"/>
              <a:buFont typeface="Proxima Nova"/>
              <a:buChar char="•"/>
              <a:defRPr b="1" sz="1200">
                <a:latin typeface="Proxima Nova"/>
                <a:ea typeface="Proxima Nova"/>
                <a:cs typeface="Proxima Nova"/>
                <a:sym typeface="Proxima Nova"/>
              </a:defRPr>
            </a:lvl4pPr>
            <a:lvl5pPr indent="-292100" lvl="4" marL="22860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5pPr>
            <a:lvl6pPr indent="-292100" lvl="5" marL="27432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6pPr>
            <a:lvl7pPr indent="-292100" lvl="6" marL="32004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7pPr>
            <a:lvl8pPr indent="-292100" lvl="7" marL="36576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8pPr>
            <a:lvl9pPr indent="-292100" lvl="8" marL="41148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9pPr>
          </a:lstStyle>
          <a:p/>
        </p:txBody>
      </p:sp>
      <p:sp>
        <p:nvSpPr>
          <p:cNvPr id="127" name="Google Shape;127;p27"/>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dk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dk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dk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dk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dk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dk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dk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dk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7"/>
          <p:cNvSpPr txBox="1"/>
          <p:nvPr>
            <p:ph idx="2" type="subTitle"/>
          </p:nvPr>
        </p:nvSpPr>
        <p:spPr>
          <a:xfrm>
            <a:off x="456200" y="217650"/>
            <a:ext cx="4998000" cy="383100"/>
          </a:xfrm>
          <a:prstGeom prst="rect">
            <a:avLst/>
          </a:prstGeom>
        </p:spPr>
        <p:txBody>
          <a:bodyPr anchorCtr="0" anchor="b" bIns="68575" lIns="68575" spcFirstLastPara="1" rIns="68575" wrap="square" tIns="68575">
            <a:noAutofit/>
          </a:bodyPr>
          <a:lstStyle>
            <a:lvl1pPr lvl="0" rtl="0">
              <a:lnSpc>
                <a:spcPct val="100000"/>
              </a:lnSpc>
              <a:spcBef>
                <a:spcPts val="0"/>
              </a:spcBef>
              <a:spcAft>
                <a:spcPts val="0"/>
              </a:spcAft>
              <a:buNone/>
              <a:defRPr b="1">
                <a:solidFill>
                  <a:schemeClr val="lt2"/>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Blank">
  <p:cSld name="Title Slide_1">
    <p:spTree>
      <p:nvGrpSpPr>
        <p:cNvPr id="129" name="Shape 12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Divider 2">
  <p:cSld name="CUSTOM">
    <p:bg>
      <p:bgPr>
        <a:solidFill>
          <a:srgbClr val="FF8F8F"/>
        </a:solidFill>
      </p:bgPr>
    </p:bg>
    <p:spTree>
      <p:nvGrpSpPr>
        <p:cNvPr id="130" name="Shape 130"/>
        <p:cNvGrpSpPr/>
        <p:nvPr/>
      </p:nvGrpSpPr>
      <p:grpSpPr>
        <a:xfrm>
          <a:off x="0" y="0"/>
          <a:ext cx="0" cy="0"/>
          <a:chOff x="0" y="0"/>
          <a:chExt cx="0" cy="0"/>
        </a:xfrm>
      </p:grpSpPr>
      <p:sp>
        <p:nvSpPr>
          <p:cNvPr id="131" name="Google Shape;131;p29"/>
          <p:cNvSpPr txBox="1"/>
          <p:nvPr>
            <p:ph type="title"/>
          </p:nvPr>
        </p:nvSpPr>
        <p:spPr>
          <a:xfrm>
            <a:off x="456200" y="691325"/>
            <a:ext cx="6245100" cy="4037400"/>
          </a:xfrm>
          <a:prstGeom prst="rect">
            <a:avLst/>
          </a:prstGeom>
        </p:spPr>
        <p:txBody>
          <a:bodyPr anchorCtr="0" anchor="t" bIns="68575" lIns="68575" spcFirstLastPara="1" rIns="68575" wrap="square" tIns="68575">
            <a:noAutofit/>
          </a:bodyPr>
          <a:lstStyle>
            <a:lvl1pPr lvl="0" rtl="0">
              <a:lnSpc>
                <a:spcPct val="100000"/>
              </a:lnSpc>
              <a:spcBef>
                <a:spcPts val="0"/>
              </a:spcBef>
              <a:spcAft>
                <a:spcPts val="0"/>
              </a:spcAft>
              <a:buNone/>
              <a:defRPr sz="6000">
                <a:solidFill>
                  <a:srgbClr val="1850A5"/>
                </a:solidFill>
              </a:defRPr>
            </a:lvl1pPr>
            <a:lvl2pPr lvl="1" rtl="0">
              <a:spcBef>
                <a:spcPts val="0"/>
              </a:spcBef>
              <a:spcAft>
                <a:spcPts val="0"/>
              </a:spcAft>
              <a:buNone/>
              <a:defRPr sz="6000">
                <a:solidFill>
                  <a:srgbClr val="1850A5"/>
                </a:solidFill>
              </a:defRPr>
            </a:lvl2pPr>
            <a:lvl3pPr lvl="2" rtl="0">
              <a:spcBef>
                <a:spcPts val="0"/>
              </a:spcBef>
              <a:spcAft>
                <a:spcPts val="0"/>
              </a:spcAft>
              <a:buNone/>
              <a:defRPr sz="6000">
                <a:solidFill>
                  <a:srgbClr val="1850A5"/>
                </a:solidFill>
              </a:defRPr>
            </a:lvl3pPr>
            <a:lvl4pPr lvl="3" rtl="0">
              <a:spcBef>
                <a:spcPts val="0"/>
              </a:spcBef>
              <a:spcAft>
                <a:spcPts val="0"/>
              </a:spcAft>
              <a:buNone/>
              <a:defRPr sz="6000">
                <a:solidFill>
                  <a:srgbClr val="1850A5"/>
                </a:solidFill>
              </a:defRPr>
            </a:lvl4pPr>
            <a:lvl5pPr lvl="4" rtl="0">
              <a:spcBef>
                <a:spcPts val="0"/>
              </a:spcBef>
              <a:spcAft>
                <a:spcPts val="0"/>
              </a:spcAft>
              <a:buNone/>
              <a:defRPr sz="6000">
                <a:solidFill>
                  <a:srgbClr val="1850A5"/>
                </a:solidFill>
              </a:defRPr>
            </a:lvl5pPr>
            <a:lvl6pPr lvl="5" rtl="0">
              <a:spcBef>
                <a:spcPts val="0"/>
              </a:spcBef>
              <a:spcAft>
                <a:spcPts val="0"/>
              </a:spcAft>
              <a:buNone/>
              <a:defRPr sz="6000">
                <a:solidFill>
                  <a:srgbClr val="1850A5"/>
                </a:solidFill>
              </a:defRPr>
            </a:lvl6pPr>
            <a:lvl7pPr lvl="6" rtl="0">
              <a:spcBef>
                <a:spcPts val="0"/>
              </a:spcBef>
              <a:spcAft>
                <a:spcPts val="0"/>
              </a:spcAft>
              <a:buNone/>
              <a:defRPr sz="6000">
                <a:solidFill>
                  <a:srgbClr val="1850A5"/>
                </a:solidFill>
              </a:defRPr>
            </a:lvl7pPr>
            <a:lvl8pPr lvl="7" rtl="0">
              <a:spcBef>
                <a:spcPts val="0"/>
              </a:spcBef>
              <a:spcAft>
                <a:spcPts val="0"/>
              </a:spcAft>
              <a:buNone/>
              <a:defRPr sz="6000">
                <a:solidFill>
                  <a:srgbClr val="1850A5"/>
                </a:solidFill>
              </a:defRPr>
            </a:lvl8pPr>
            <a:lvl9pPr lvl="8" rtl="0">
              <a:spcBef>
                <a:spcPts val="0"/>
              </a:spcBef>
              <a:spcAft>
                <a:spcPts val="0"/>
              </a:spcAft>
              <a:buNone/>
              <a:defRPr sz="6000">
                <a:solidFill>
                  <a:srgbClr val="1850A5"/>
                </a:solidFill>
              </a:defRPr>
            </a:lvl9pPr>
          </a:lstStyle>
          <a:p/>
        </p:txBody>
      </p:sp>
      <p:sp>
        <p:nvSpPr>
          <p:cNvPr id="132" name="Google Shape;132;p29"/>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accent2"/>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accent2"/>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accent2"/>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accent2"/>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accent2"/>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accent2"/>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accent2"/>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accent2"/>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accent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Agenda">
  <p:cSld name="CUSTOM_5">
    <p:spTree>
      <p:nvGrpSpPr>
        <p:cNvPr id="133" name="Shape 133"/>
        <p:cNvGrpSpPr/>
        <p:nvPr/>
      </p:nvGrpSpPr>
      <p:grpSpPr>
        <a:xfrm>
          <a:off x="0" y="0"/>
          <a:ext cx="0" cy="0"/>
          <a:chOff x="0" y="0"/>
          <a:chExt cx="0" cy="0"/>
        </a:xfrm>
      </p:grpSpPr>
      <p:sp>
        <p:nvSpPr>
          <p:cNvPr id="134" name="Google Shape;134;p30"/>
          <p:cNvSpPr txBox="1"/>
          <p:nvPr>
            <p:ph type="title"/>
          </p:nvPr>
        </p:nvSpPr>
        <p:spPr>
          <a:xfrm>
            <a:off x="456200" y="897475"/>
            <a:ext cx="8231700" cy="834600"/>
          </a:xfrm>
          <a:prstGeom prst="rect">
            <a:avLst/>
          </a:prstGeom>
        </p:spPr>
        <p:txBody>
          <a:bodyPr anchorCtr="0" anchor="t" bIns="68575" lIns="68575" spcFirstLastPara="1" rIns="68575" wrap="square" tIns="68575">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 name="Google Shape;135;p30"/>
          <p:cNvSpPr txBox="1"/>
          <p:nvPr>
            <p:ph idx="1" type="subTitle"/>
          </p:nvPr>
        </p:nvSpPr>
        <p:spPr>
          <a:xfrm>
            <a:off x="463500" y="1732125"/>
            <a:ext cx="8231700" cy="2870700"/>
          </a:xfrm>
          <a:prstGeom prst="rect">
            <a:avLst/>
          </a:prstGeom>
        </p:spPr>
        <p:txBody>
          <a:bodyPr anchorCtr="0" anchor="t" bIns="68575" lIns="68575" spcFirstLastPara="1" rIns="68575" wrap="square" tIns="68575">
            <a:noAutofit/>
          </a:bodyPr>
          <a:lstStyle>
            <a:lvl1pPr lvl="0" rtl="0">
              <a:spcBef>
                <a:spcPts val="1000"/>
              </a:spcBef>
              <a:spcAft>
                <a:spcPts val="0"/>
              </a:spcAft>
              <a:buNone/>
              <a:defRPr b="1" sz="1600"/>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Divider 3">
  <p:cSld name="CUSTOM_3">
    <p:bg>
      <p:bgPr>
        <a:solidFill>
          <a:schemeClr val="accent2"/>
        </a:solidFill>
      </p:bgPr>
    </p:bg>
    <p:spTree>
      <p:nvGrpSpPr>
        <p:cNvPr id="136" name="Shape 136"/>
        <p:cNvGrpSpPr/>
        <p:nvPr/>
      </p:nvGrpSpPr>
      <p:grpSpPr>
        <a:xfrm>
          <a:off x="0" y="0"/>
          <a:ext cx="0" cy="0"/>
          <a:chOff x="0" y="0"/>
          <a:chExt cx="0" cy="0"/>
        </a:xfrm>
      </p:grpSpPr>
      <p:sp>
        <p:nvSpPr>
          <p:cNvPr id="137" name="Google Shape;137;p31"/>
          <p:cNvSpPr txBox="1"/>
          <p:nvPr>
            <p:ph type="title"/>
          </p:nvPr>
        </p:nvSpPr>
        <p:spPr>
          <a:xfrm>
            <a:off x="456200" y="691325"/>
            <a:ext cx="6245100" cy="4037400"/>
          </a:xfrm>
          <a:prstGeom prst="rect">
            <a:avLst/>
          </a:prstGeom>
        </p:spPr>
        <p:txBody>
          <a:bodyPr anchorCtr="0" anchor="t" bIns="68575" lIns="68575" spcFirstLastPara="1" rIns="68575" wrap="square" tIns="68575">
            <a:noAutofit/>
          </a:bodyPr>
          <a:lstStyle>
            <a:lvl1pPr lvl="0" rtl="0">
              <a:lnSpc>
                <a:spcPct val="100000"/>
              </a:lnSpc>
              <a:spcBef>
                <a:spcPts val="0"/>
              </a:spcBef>
              <a:spcAft>
                <a:spcPts val="0"/>
              </a:spcAft>
              <a:buNone/>
              <a:defRPr sz="6000">
                <a:solidFill>
                  <a:srgbClr val="0E753A"/>
                </a:solidFill>
              </a:defRPr>
            </a:lvl1pPr>
            <a:lvl2pPr lvl="1" rtl="0">
              <a:spcBef>
                <a:spcPts val="0"/>
              </a:spcBef>
              <a:spcAft>
                <a:spcPts val="0"/>
              </a:spcAft>
              <a:buNone/>
              <a:defRPr sz="6000">
                <a:solidFill>
                  <a:schemeClr val="accent1"/>
                </a:solidFill>
              </a:defRPr>
            </a:lvl2pPr>
            <a:lvl3pPr lvl="2" rtl="0">
              <a:spcBef>
                <a:spcPts val="0"/>
              </a:spcBef>
              <a:spcAft>
                <a:spcPts val="0"/>
              </a:spcAft>
              <a:buNone/>
              <a:defRPr sz="6000">
                <a:solidFill>
                  <a:schemeClr val="accent1"/>
                </a:solidFill>
              </a:defRPr>
            </a:lvl3pPr>
            <a:lvl4pPr lvl="3" rtl="0">
              <a:spcBef>
                <a:spcPts val="0"/>
              </a:spcBef>
              <a:spcAft>
                <a:spcPts val="0"/>
              </a:spcAft>
              <a:buNone/>
              <a:defRPr sz="6000">
                <a:solidFill>
                  <a:schemeClr val="accent1"/>
                </a:solidFill>
              </a:defRPr>
            </a:lvl4pPr>
            <a:lvl5pPr lvl="4" rtl="0">
              <a:spcBef>
                <a:spcPts val="0"/>
              </a:spcBef>
              <a:spcAft>
                <a:spcPts val="0"/>
              </a:spcAft>
              <a:buNone/>
              <a:defRPr sz="6000">
                <a:solidFill>
                  <a:schemeClr val="accent1"/>
                </a:solidFill>
              </a:defRPr>
            </a:lvl5pPr>
            <a:lvl6pPr lvl="5" rtl="0">
              <a:spcBef>
                <a:spcPts val="0"/>
              </a:spcBef>
              <a:spcAft>
                <a:spcPts val="0"/>
              </a:spcAft>
              <a:buNone/>
              <a:defRPr sz="6000">
                <a:solidFill>
                  <a:schemeClr val="accent1"/>
                </a:solidFill>
              </a:defRPr>
            </a:lvl6pPr>
            <a:lvl7pPr lvl="6" rtl="0">
              <a:spcBef>
                <a:spcPts val="0"/>
              </a:spcBef>
              <a:spcAft>
                <a:spcPts val="0"/>
              </a:spcAft>
              <a:buNone/>
              <a:defRPr sz="6000">
                <a:solidFill>
                  <a:schemeClr val="accent1"/>
                </a:solidFill>
              </a:defRPr>
            </a:lvl7pPr>
            <a:lvl8pPr lvl="7" rtl="0">
              <a:spcBef>
                <a:spcPts val="0"/>
              </a:spcBef>
              <a:spcAft>
                <a:spcPts val="0"/>
              </a:spcAft>
              <a:buNone/>
              <a:defRPr sz="6000">
                <a:solidFill>
                  <a:schemeClr val="accent1"/>
                </a:solidFill>
              </a:defRPr>
            </a:lvl8pPr>
            <a:lvl9pPr lvl="8" rtl="0">
              <a:spcBef>
                <a:spcPts val="0"/>
              </a:spcBef>
              <a:spcAft>
                <a:spcPts val="0"/>
              </a:spcAft>
              <a:buNone/>
              <a:defRPr sz="6000">
                <a:solidFill>
                  <a:schemeClr val="accent1"/>
                </a:solidFill>
              </a:defRPr>
            </a:lvl9pPr>
          </a:lstStyle>
          <a:p/>
        </p:txBody>
      </p:sp>
      <p:sp>
        <p:nvSpPr>
          <p:cNvPr id="138" name="Google Shape;138;p31"/>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accent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accent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accent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accent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accent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accent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accent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accent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accen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Divider 1">
  <p:cSld name="CUSTOM_2_1">
    <p:bg>
      <p:bgPr>
        <a:solidFill>
          <a:srgbClr val="785EF0"/>
        </a:solidFill>
      </p:bgPr>
    </p:bg>
    <p:spTree>
      <p:nvGrpSpPr>
        <p:cNvPr id="139" name="Shape 139"/>
        <p:cNvGrpSpPr/>
        <p:nvPr/>
      </p:nvGrpSpPr>
      <p:grpSpPr>
        <a:xfrm>
          <a:off x="0" y="0"/>
          <a:ext cx="0" cy="0"/>
          <a:chOff x="0" y="0"/>
          <a:chExt cx="0" cy="0"/>
        </a:xfrm>
      </p:grpSpPr>
      <p:sp>
        <p:nvSpPr>
          <p:cNvPr id="140" name="Google Shape;140;p32"/>
          <p:cNvSpPr txBox="1"/>
          <p:nvPr>
            <p:ph type="title"/>
          </p:nvPr>
        </p:nvSpPr>
        <p:spPr>
          <a:xfrm>
            <a:off x="456200" y="691325"/>
            <a:ext cx="6245100" cy="4037400"/>
          </a:xfrm>
          <a:prstGeom prst="rect">
            <a:avLst/>
          </a:prstGeom>
        </p:spPr>
        <p:txBody>
          <a:bodyPr anchorCtr="0" anchor="t" bIns="68575" lIns="68575" spcFirstLastPara="1" rIns="68575" wrap="square" tIns="68575">
            <a:noAutofit/>
          </a:bodyPr>
          <a:lstStyle>
            <a:lvl1pPr lvl="0" rtl="0">
              <a:lnSpc>
                <a:spcPct val="100000"/>
              </a:lnSpc>
              <a:spcBef>
                <a:spcPts val="0"/>
              </a:spcBef>
              <a:spcAft>
                <a:spcPts val="0"/>
              </a:spcAft>
              <a:buNone/>
              <a:defRPr sz="6000">
                <a:solidFill>
                  <a:srgbClr val="FFF2BD"/>
                </a:solidFill>
              </a:defRPr>
            </a:lvl1pPr>
            <a:lvl2pPr lvl="1" rtl="0">
              <a:spcBef>
                <a:spcPts val="0"/>
              </a:spcBef>
              <a:spcAft>
                <a:spcPts val="0"/>
              </a:spcAft>
              <a:buNone/>
              <a:defRPr sz="6000">
                <a:solidFill>
                  <a:schemeClr val="accent6"/>
                </a:solidFill>
              </a:defRPr>
            </a:lvl2pPr>
            <a:lvl3pPr lvl="2" rtl="0">
              <a:spcBef>
                <a:spcPts val="0"/>
              </a:spcBef>
              <a:spcAft>
                <a:spcPts val="0"/>
              </a:spcAft>
              <a:buNone/>
              <a:defRPr sz="6000">
                <a:solidFill>
                  <a:schemeClr val="accent6"/>
                </a:solidFill>
              </a:defRPr>
            </a:lvl3pPr>
            <a:lvl4pPr lvl="3" rtl="0">
              <a:spcBef>
                <a:spcPts val="0"/>
              </a:spcBef>
              <a:spcAft>
                <a:spcPts val="0"/>
              </a:spcAft>
              <a:buNone/>
              <a:defRPr sz="6000">
                <a:solidFill>
                  <a:schemeClr val="accent6"/>
                </a:solidFill>
              </a:defRPr>
            </a:lvl4pPr>
            <a:lvl5pPr lvl="4" rtl="0">
              <a:spcBef>
                <a:spcPts val="0"/>
              </a:spcBef>
              <a:spcAft>
                <a:spcPts val="0"/>
              </a:spcAft>
              <a:buNone/>
              <a:defRPr sz="6000">
                <a:solidFill>
                  <a:schemeClr val="accent6"/>
                </a:solidFill>
              </a:defRPr>
            </a:lvl5pPr>
            <a:lvl6pPr lvl="5" rtl="0">
              <a:spcBef>
                <a:spcPts val="0"/>
              </a:spcBef>
              <a:spcAft>
                <a:spcPts val="0"/>
              </a:spcAft>
              <a:buNone/>
              <a:defRPr sz="6000">
                <a:solidFill>
                  <a:schemeClr val="accent6"/>
                </a:solidFill>
              </a:defRPr>
            </a:lvl6pPr>
            <a:lvl7pPr lvl="6" rtl="0">
              <a:spcBef>
                <a:spcPts val="0"/>
              </a:spcBef>
              <a:spcAft>
                <a:spcPts val="0"/>
              </a:spcAft>
              <a:buNone/>
              <a:defRPr sz="6000">
                <a:solidFill>
                  <a:schemeClr val="accent6"/>
                </a:solidFill>
              </a:defRPr>
            </a:lvl7pPr>
            <a:lvl8pPr lvl="7" rtl="0">
              <a:spcBef>
                <a:spcPts val="0"/>
              </a:spcBef>
              <a:spcAft>
                <a:spcPts val="0"/>
              </a:spcAft>
              <a:buNone/>
              <a:defRPr sz="6000">
                <a:solidFill>
                  <a:schemeClr val="accent6"/>
                </a:solidFill>
              </a:defRPr>
            </a:lvl8pPr>
            <a:lvl9pPr lvl="8" rtl="0">
              <a:spcBef>
                <a:spcPts val="0"/>
              </a:spcBef>
              <a:spcAft>
                <a:spcPts val="0"/>
              </a:spcAft>
              <a:buNone/>
              <a:defRPr sz="6000">
                <a:solidFill>
                  <a:schemeClr val="accent6"/>
                </a:solidFill>
              </a:defRPr>
            </a:lvl9pPr>
          </a:lstStyle>
          <a:p/>
        </p:txBody>
      </p:sp>
      <p:sp>
        <p:nvSpPr>
          <p:cNvPr id="141" name="Google Shape;141;p32"/>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accent6"/>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accent6"/>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accent6"/>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accent6"/>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accent6"/>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accent6"/>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accent6"/>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accent6"/>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accent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CUSTOM">
    <p:bg>
      <p:bgPr>
        <a:solidFill>
          <a:schemeClr val="accent1"/>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276600" y="520750"/>
            <a:ext cx="8590800" cy="41019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6400">
                <a:solidFill>
                  <a:srgbClr val="FFFFFF"/>
                </a:solidFill>
              </a:defRPr>
            </a:lvl1pPr>
            <a:lvl2pPr lvl="1" algn="ctr">
              <a:spcBef>
                <a:spcPts val="0"/>
              </a:spcBef>
              <a:spcAft>
                <a:spcPts val="0"/>
              </a:spcAft>
              <a:buNone/>
              <a:defRPr>
                <a:solidFill>
                  <a:srgbClr val="FFFFFF"/>
                </a:solidFill>
              </a:defRPr>
            </a:lvl2pPr>
            <a:lvl3pPr lvl="2" algn="ctr">
              <a:spcBef>
                <a:spcPts val="0"/>
              </a:spcBef>
              <a:spcAft>
                <a:spcPts val="0"/>
              </a:spcAft>
              <a:buNone/>
              <a:defRPr>
                <a:solidFill>
                  <a:srgbClr val="FFFFFF"/>
                </a:solidFill>
              </a:defRPr>
            </a:lvl3pPr>
            <a:lvl4pPr lvl="3" algn="ctr">
              <a:spcBef>
                <a:spcPts val="0"/>
              </a:spcBef>
              <a:spcAft>
                <a:spcPts val="0"/>
              </a:spcAft>
              <a:buNone/>
              <a:defRPr>
                <a:solidFill>
                  <a:srgbClr val="FFFFFF"/>
                </a:solidFill>
              </a:defRPr>
            </a:lvl4pPr>
            <a:lvl5pPr lvl="4" algn="ctr">
              <a:spcBef>
                <a:spcPts val="0"/>
              </a:spcBef>
              <a:spcAft>
                <a:spcPts val="0"/>
              </a:spcAft>
              <a:buNone/>
              <a:defRPr>
                <a:solidFill>
                  <a:srgbClr val="FFFFFF"/>
                </a:solidFill>
              </a:defRPr>
            </a:lvl5pPr>
            <a:lvl6pPr lvl="5" algn="ctr">
              <a:spcBef>
                <a:spcPts val="0"/>
              </a:spcBef>
              <a:spcAft>
                <a:spcPts val="0"/>
              </a:spcAft>
              <a:buNone/>
              <a:defRPr>
                <a:solidFill>
                  <a:srgbClr val="FFFFFF"/>
                </a:solidFill>
              </a:defRPr>
            </a:lvl6pPr>
            <a:lvl7pPr lvl="6" algn="ctr">
              <a:spcBef>
                <a:spcPts val="0"/>
              </a:spcBef>
              <a:spcAft>
                <a:spcPts val="0"/>
              </a:spcAft>
              <a:buNone/>
              <a:defRPr>
                <a:solidFill>
                  <a:srgbClr val="FFFFFF"/>
                </a:solidFill>
              </a:defRPr>
            </a:lvl7pPr>
            <a:lvl8pPr lvl="7" algn="ctr">
              <a:spcBef>
                <a:spcPts val="0"/>
              </a:spcBef>
              <a:spcAft>
                <a:spcPts val="0"/>
              </a:spcAft>
              <a:buNone/>
              <a:defRPr>
                <a:solidFill>
                  <a:srgbClr val="FFFFFF"/>
                </a:solidFill>
              </a:defRPr>
            </a:lvl8pPr>
            <a:lvl9pPr lvl="8" algn="ctr">
              <a:spcBef>
                <a:spcPts val="0"/>
              </a:spcBef>
              <a:spcAft>
                <a:spcPts val="0"/>
              </a:spcAft>
              <a:buNone/>
              <a:defRPr>
                <a:solidFill>
                  <a:srgbClr val="FFFFFF"/>
                </a:solidFill>
              </a:defRPr>
            </a:lvl9pPr>
          </a:lstStyle>
          <a:p/>
        </p:txBody>
      </p:sp>
      <p:sp>
        <p:nvSpPr>
          <p:cNvPr id="18" name="Google Shape;18;p4"/>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TITLE_1">
    <p:spTree>
      <p:nvGrpSpPr>
        <p:cNvPr id="142" name="Shape 142"/>
        <p:cNvGrpSpPr/>
        <p:nvPr/>
      </p:nvGrpSpPr>
      <p:grpSpPr>
        <a:xfrm>
          <a:off x="0" y="0"/>
          <a:ext cx="0" cy="0"/>
          <a:chOff x="0" y="0"/>
          <a:chExt cx="0" cy="0"/>
        </a:xfrm>
      </p:grpSpPr>
      <p:sp>
        <p:nvSpPr>
          <p:cNvPr id="143" name="Google Shape;143;p33"/>
          <p:cNvSpPr txBox="1"/>
          <p:nvPr>
            <p:ph idx="12" type="sldNum"/>
          </p:nvPr>
        </p:nvSpPr>
        <p:spPr>
          <a:xfrm>
            <a:off x="8510315" y="4742418"/>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4" name="Google Shape;144;p33"/>
          <p:cNvPicPr preferRelativeResize="0"/>
          <p:nvPr/>
        </p:nvPicPr>
        <p:blipFill rotWithShape="1">
          <a:blip r:embed="rId2">
            <a:alphaModFix/>
          </a:blip>
          <a:srcRect b="0" l="42314" r="10533" t="0"/>
          <a:stretch/>
        </p:blipFill>
        <p:spPr>
          <a:xfrm>
            <a:off x="4833575" y="0"/>
            <a:ext cx="4310423" cy="5143501"/>
          </a:xfrm>
          <a:prstGeom prst="rect">
            <a:avLst/>
          </a:prstGeom>
          <a:noFill/>
          <a:ln>
            <a:noFill/>
          </a:ln>
        </p:spPr>
      </p:pic>
      <p:sp>
        <p:nvSpPr>
          <p:cNvPr id="145" name="Google Shape;145;p33"/>
          <p:cNvSpPr txBox="1"/>
          <p:nvPr/>
        </p:nvSpPr>
        <p:spPr>
          <a:xfrm>
            <a:off x="431125" y="569375"/>
            <a:ext cx="47652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Presentation</a:t>
            </a:r>
            <a:endParaRPr b="1" sz="4800">
              <a:latin typeface="Proxima Nova"/>
              <a:ea typeface="Proxima Nova"/>
              <a:cs typeface="Proxima Nova"/>
              <a:sym typeface="Proxima Nova"/>
            </a:endParaRPr>
          </a:p>
        </p:txBody>
      </p:sp>
      <p:sp>
        <p:nvSpPr>
          <p:cNvPr id="146" name="Google Shape;146;p33"/>
          <p:cNvSpPr txBox="1"/>
          <p:nvPr/>
        </p:nvSpPr>
        <p:spPr>
          <a:xfrm>
            <a:off x="456200" y="1212330"/>
            <a:ext cx="40986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template</a:t>
            </a:r>
            <a:endParaRPr b="1" sz="4800">
              <a:latin typeface="Proxima Nova"/>
              <a:ea typeface="Proxima Nova"/>
              <a:cs typeface="Proxima Nova"/>
              <a:sym typeface="Proxima Nova"/>
            </a:endParaRPr>
          </a:p>
        </p:txBody>
      </p:sp>
      <p:pic>
        <p:nvPicPr>
          <p:cNvPr id="147" name="Google Shape;147;p33"/>
          <p:cNvPicPr preferRelativeResize="0"/>
          <p:nvPr/>
        </p:nvPicPr>
        <p:blipFill rotWithShape="1">
          <a:blip r:embed="rId3">
            <a:alphaModFix/>
          </a:blip>
          <a:srcRect b="24799" l="14605" r="14598" t="24804"/>
          <a:stretch/>
        </p:blipFill>
        <p:spPr>
          <a:xfrm>
            <a:off x="552700" y="4261700"/>
            <a:ext cx="435150" cy="309750"/>
          </a:xfrm>
          <a:prstGeom prst="rect">
            <a:avLst/>
          </a:prstGeom>
          <a:noFill/>
          <a:ln>
            <a:noFill/>
          </a:ln>
        </p:spPr>
      </p:pic>
      <p:sp>
        <p:nvSpPr>
          <p:cNvPr id="148" name="Google Shape;148;p33"/>
          <p:cNvSpPr txBox="1"/>
          <p:nvPr/>
        </p:nvSpPr>
        <p:spPr>
          <a:xfrm>
            <a:off x="456200" y="148925"/>
            <a:ext cx="4526700" cy="60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EYEBROW</a:t>
            </a:r>
            <a:endParaRPr b="1" sz="1000">
              <a:solidFill>
                <a:schemeClr val="dk1"/>
              </a:solidFill>
              <a:latin typeface="Proxima Nova"/>
              <a:ea typeface="Proxima Nova"/>
              <a:cs typeface="Proxima Nova"/>
              <a:sym typeface="Proxima Nova"/>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 Alt">
  <p:cSld name="TITLE_1_2">
    <p:spTree>
      <p:nvGrpSpPr>
        <p:cNvPr id="149" name="Shape 149"/>
        <p:cNvGrpSpPr/>
        <p:nvPr/>
      </p:nvGrpSpPr>
      <p:grpSpPr>
        <a:xfrm>
          <a:off x="0" y="0"/>
          <a:ext cx="0" cy="0"/>
          <a:chOff x="0" y="0"/>
          <a:chExt cx="0" cy="0"/>
        </a:xfrm>
      </p:grpSpPr>
      <p:sp>
        <p:nvSpPr>
          <p:cNvPr id="150" name="Google Shape;150;p34"/>
          <p:cNvSpPr txBox="1"/>
          <p:nvPr>
            <p:ph idx="12" type="sldNum"/>
          </p:nvPr>
        </p:nvSpPr>
        <p:spPr>
          <a:xfrm>
            <a:off x="8510315" y="4742418"/>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34"/>
          <p:cNvPicPr preferRelativeResize="0"/>
          <p:nvPr/>
        </p:nvPicPr>
        <p:blipFill rotWithShape="1">
          <a:blip r:embed="rId2">
            <a:alphaModFix/>
          </a:blip>
          <a:srcRect b="0" l="42314" r="10533" t="0"/>
          <a:stretch/>
        </p:blipFill>
        <p:spPr>
          <a:xfrm>
            <a:off x="4833575" y="0"/>
            <a:ext cx="4310423" cy="5143501"/>
          </a:xfrm>
          <a:prstGeom prst="rect">
            <a:avLst/>
          </a:prstGeom>
          <a:noFill/>
          <a:ln>
            <a:noFill/>
          </a:ln>
        </p:spPr>
      </p:pic>
      <p:sp>
        <p:nvSpPr>
          <p:cNvPr id="152" name="Google Shape;152;p34"/>
          <p:cNvSpPr txBox="1"/>
          <p:nvPr/>
        </p:nvSpPr>
        <p:spPr>
          <a:xfrm>
            <a:off x="431125" y="569375"/>
            <a:ext cx="47652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Presentation</a:t>
            </a:r>
            <a:endParaRPr b="1" sz="4800">
              <a:latin typeface="Proxima Nova"/>
              <a:ea typeface="Proxima Nova"/>
              <a:cs typeface="Proxima Nova"/>
              <a:sym typeface="Proxima Nova"/>
            </a:endParaRPr>
          </a:p>
        </p:txBody>
      </p:sp>
      <p:pic>
        <p:nvPicPr>
          <p:cNvPr id="153" name="Google Shape;153;p34"/>
          <p:cNvPicPr preferRelativeResize="0"/>
          <p:nvPr/>
        </p:nvPicPr>
        <p:blipFill rotWithShape="1">
          <a:blip r:embed="rId3">
            <a:alphaModFix/>
          </a:blip>
          <a:srcRect b="24799" l="14605" r="14598" t="24804"/>
          <a:stretch/>
        </p:blipFill>
        <p:spPr>
          <a:xfrm>
            <a:off x="552700" y="4261700"/>
            <a:ext cx="435150" cy="309750"/>
          </a:xfrm>
          <a:prstGeom prst="rect">
            <a:avLst/>
          </a:prstGeom>
          <a:noFill/>
          <a:ln>
            <a:noFill/>
          </a:ln>
        </p:spPr>
      </p:pic>
      <p:sp>
        <p:nvSpPr>
          <p:cNvPr id="154" name="Google Shape;154;p34"/>
          <p:cNvSpPr txBox="1"/>
          <p:nvPr/>
        </p:nvSpPr>
        <p:spPr>
          <a:xfrm>
            <a:off x="456200" y="148925"/>
            <a:ext cx="4526700" cy="60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EYEBROW</a:t>
            </a:r>
            <a:endParaRPr b="1" sz="1000">
              <a:solidFill>
                <a:schemeClr val="dk1"/>
              </a:solidFill>
              <a:latin typeface="Proxima Nova"/>
              <a:ea typeface="Proxima Nova"/>
              <a:cs typeface="Proxima Nova"/>
              <a:sym typeface="Proxima Nova"/>
            </a:endParaRPr>
          </a:p>
        </p:txBody>
      </p:sp>
      <p:sp>
        <p:nvSpPr>
          <p:cNvPr id="155" name="Google Shape;155;p34"/>
          <p:cNvSpPr txBox="1"/>
          <p:nvPr/>
        </p:nvSpPr>
        <p:spPr>
          <a:xfrm>
            <a:off x="456200" y="1212330"/>
            <a:ext cx="40986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template</a:t>
            </a:r>
            <a:endParaRPr b="1" sz="4800">
              <a:latin typeface="Proxima Nova"/>
              <a:ea typeface="Proxima Nova"/>
              <a:cs typeface="Proxima Nova"/>
              <a:sym typeface="Proxima Nova"/>
            </a:endParaRPr>
          </a:p>
        </p:txBody>
      </p:sp>
      <p:sp>
        <p:nvSpPr>
          <p:cNvPr id="156" name="Google Shape;156;p34"/>
          <p:cNvSpPr txBox="1"/>
          <p:nvPr/>
        </p:nvSpPr>
        <p:spPr>
          <a:xfrm>
            <a:off x="456200" y="4665350"/>
            <a:ext cx="13485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B7B7B7"/>
                </a:solidFill>
                <a:latin typeface="Proxima Nova"/>
                <a:ea typeface="Proxima Nova"/>
                <a:cs typeface="Proxima Nova"/>
                <a:sym typeface="Proxima Nova"/>
              </a:rPr>
              <a:t>LOREM IPSUM</a:t>
            </a:r>
            <a:endParaRPr sz="600">
              <a:solidFill>
                <a:srgbClr val="B7B7B7"/>
              </a:solidFill>
              <a:latin typeface="Proxima Nova"/>
              <a:ea typeface="Proxima Nova"/>
              <a:cs typeface="Proxima Nova"/>
              <a:sym typeface="Proxima Nov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nimated – A">
  <p:cSld name="CUSTOM_4">
    <p:spTree>
      <p:nvGrpSpPr>
        <p:cNvPr id="157" name="Shape 157"/>
        <p:cNvGrpSpPr/>
        <p:nvPr/>
      </p:nvGrpSpPr>
      <p:grpSpPr>
        <a:xfrm>
          <a:off x="0" y="0"/>
          <a:ext cx="0" cy="0"/>
          <a:chOff x="0" y="0"/>
          <a:chExt cx="0" cy="0"/>
        </a:xfrm>
      </p:grpSpPr>
      <p:pic>
        <p:nvPicPr>
          <p:cNvPr id="158" name="Google Shape;158;p35"/>
          <p:cNvPicPr preferRelativeResize="0"/>
          <p:nvPr/>
        </p:nvPicPr>
        <p:blipFill rotWithShape="1">
          <a:blip r:embed="rId2">
            <a:alphaModFix/>
          </a:blip>
          <a:srcRect b="18885" l="0" r="0" t="6112"/>
          <a:stretch/>
        </p:blipFill>
        <p:spPr>
          <a:xfrm>
            <a:off x="0" y="0"/>
            <a:ext cx="9144000" cy="5143500"/>
          </a:xfrm>
          <a:prstGeom prst="rect">
            <a:avLst/>
          </a:prstGeom>
          <a:noFill/>
          <a:ln>
            <a:noFill/>
          </a:ln>
        </p:spPr>
      </p:pic>
      <p:sp>
        <p:nvSpPr>
          <p:cNvPr id="159" name="Google Shape;159;p35"/>
          <p:cNvSpPr txBox="1"/>
          <p:nvPr/>
        </p:nvSpPr>
        <p:spPr>
          <a:xfrm>
            <a:off x="456200" y="148925"/>
            <a:ext cx="4526700" cy="60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BRAND REFRESH</a:t>
            </a:r>
            <a:endParaRPr b="1" sz="1000">
              <a:solidFill>
                <a:schemeClr val="dk1"/>
              </a:solidFill>
              <a:latin typeface="Proxima Nova"/>
              <a:ea typeface="Proxima Nova"/>
              <a:cs typeface="Proxima Nova"/>
              <a:sym typeface="Proxima Nova"/>
            </a:endParaRPr>
          </a:p>
        </p:txBody>
      </p:sp>
      <p:sp>
        <p:nvSpPr>
          <p:cNvPr id="160" name="Google Shape;160;p35"/>
          <p:cNvSpPr txBox="1"/>
          <p:nvPr/>
        </p:nvSpPr>
        <p:spPr>
          <a:xfrm>
            <a:off x="456200" y="1212330"/>
            <a:ext cx="40986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template</a:t>
            </a:r>
            <a:endParaRPr b="1" sz="4800">
              <a:latin typeface="Proxima Nova"/>
              <a:ea typeface="Proxima Nova"/>
              <a:cs typeface="Proxima Nova"/>
              <a:sym typeface="Proxima Nova"/>
            </a:endParaRPr>
          </a:p>
        </p:txBody>
      </p:sp>
      <p:sp>
        <p:nvSpPr>
          <p:cNvPr id="161" name="Google Shape;161;p35"/>
          <p:cNvSpPr txBox="1"/>
          <p:nvPr/>
        </p:nvSpPr>
        <p:spPr>
          <a:xfrm>
            <a:off x="431125" y="569375"/>
            <a:ext cx="47652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Presentation</a:t>
            </a:r>
            <a:endParaRPr b="1" sz="4800">
              <a:latin typeface="Proxima Nova"/>
              <a:ea typeface="Proxima Nova"/>
              <a:cs typeface="Proxima Nova"/>
              <a:sym typeface="Proxima Nova"/>
            </a:endParaRPr>
          </a:p>
        </p:txBody>
      </p:sp>
      <p:pic>
        <p:nvPicPr>
          <p:cNvPr id="162" name="Google Shape;162;p35"/>
          <p:cNvPicPr preferRelativeResize="0"/>
          <p:nvPr/>
        </p:nvPicPr>
        <p:blipFill rotWithShape="1">
          <a:blip r:embed="rId3">
            <a:alphaModFix/>
          </a:blip>
          <a:srcRect b="24799" l="14605" r="14598" t="24804"/>
          <a:stretch/>
        </p:blipFill>
        <p:spPr>
          <a:xfrm>
            <a:off x="552700" y="4261700"/>
            <a:ext cx="435150" cy="3097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nimated – B">
  <p:cSld name="CUSTOM_4_1">
    <p:spTree>
      <p:nvGrpSpPr>
        <p:cNvPr id="163" name="Shape 163"/>
        <p:cNvGrpSpPr/>
        <p:nvPr/>
      </p:nvGrpSpPr>
      <p:grpSpPr>
        <a:xfrm>
          <a:off x="0" y="0"/>
          <a:ext cx="0" cy="0"/>
          <a:chOff x="0" y="0"/>
          <a:chExt cx="0" cy="0"/>
        </a:xfrm>
      </p:grpSpPr>
      <p:pic>
        <p:nvPicPr>
          <p:cNvPr id="164" name="Google Shape;164;p36"/>
          <p:cNvPicPr preferRelativeResize="0"/>
          <p:nvPr/>
        </p:nvPicPr>
        <p:blipFill rotWithShape="1">
          <a:blip r:embed="rId2">
            <a:alphaModFix/>
          </a:blip>
          <a:srcRect b="-4329" l="0" r="4725" t="4330"/>
          <a:stretch/>
        </p:blipFill>
        <p:spPr>
          <a:xfrm>
            <a:off x="2997200" y="152400"/>
            <a:ext cx="6146800" cy="4838700"/>
          </a:xfrm>
          <a:prstGeom prst="rect">
            <a:avLst/>
          </a:prstGeom>
          <a:noFill/>
          <a:ln>
            <a:noFill/>
          </a:ln>
        </p:spPr>
      </p:pic>
      <p:sp>
        <p:nvSpPr>
          <p:cNvPr id="165" name="Google Shape;165;p36"/>
          <p:cNvSpPr txBox="1"/>
          <p:nvPr/>
        </p:nvSpPr>
        <p:spPr>
          <a:xfrm>
            <a:off x="456200" y="148925"/>
            <a:ext cx="4526700" cy="609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BRAND REFRESH</a:t>
            </a:r>
            <a:endParaRPr b="1" sz="1000">
              <a:solidFill>
                <a:schemeClr val="dk1"/>
              </a:solidFill>
              <a:latin typeface="Proxima Nova"/>
              <a:ea typeface="Proxima Nova"/>
              <a:cs typeface="Proxima Nova"/>
              <a:sym typeface="Proxima Nova"/>
            </a:endParaRPr>
          </a:p>
        </p:txBody>
      </p:sp>
      <p:sp>
        <p:nvSpPr>
          <p:cNvPr id="166" name="Google Shape;166;p36"/>
          <p:cNvSpPr txBox="1"/>
          <p:nvPr/>
        </p:nvSpPr>
        <p:spPr>
          <a:xfrm>
            <a:off x="456200" y="1212330"/>
            <a:ext cx="40986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template</a:t>
            </a:r>
            <a:endParaRPr b="1" sz="4800">
              <a:latin typeface="Proxima Nova"/>
              <a:ea typeface="Proxima Nova"/>
              <a:cs typeface="Proxima Nova"/>
              <a:sym typeface="Proxima Nova"/>
            </a:endParaRPr>
          </a:p>
        </p:txBody>
      </p:sp>
      <p:sp>
        <p:nvSpPr>
          <p:cNvPr id="167" name="Google Shape;167;p36"/>
          <p:cNvSpPr txBox="1"/>
          <p:nvPr/>
        </p:nvSpPr>
        <p:spPr>
          <a:xfrm>
            <a:off x="431125" y="569375"/>
            <a:ext cx="4765200" cy="94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800">
                <a:latin typeface="Proxima Nova"/>
                <a:ea typeface="Proxima Nova"/>
                <a:cs typeface="Proxima Nova"/>
                <a:sym typeface="Proxima Nova"/>
              </a:rPr>
              <a:t>Presentation</a:t>
            </a:r>
            <a:endParaRPr b="1" sz="4800">
              <a:latin typeface="Proxima Nova"/>
              <a:ea typeface="Proxima Nova"/>
              <a:cs typeface="Proxima Nova"/>
              <a:sym typeface="Proxima Nova"/>
            </a:endParaRPr>
          </a:p>
        </p:txBody>
      </p:sp>
      <p:pic>
        <p:nvPicPr>
          <p:cNvPr id="168" name="Google Shape;168;p36"/>
          <p:cNvPicPr preferRelativeResize="0"/>
          <p:nvPr/>
        </p:nvPicPr>
        <p:blipFill rotWithShape="1">
          <a:blip r:embed="rId3">
            <a:alphaModFix/>
          </a:blip>
          <a:srcRect b="24799" l="14605" r="14598" t="24804"/>
          <a:stretch/>
        </p:blipFill>
        <p:spPr>
          <a:xfrm>
            <a:off x="552700" y="4261700"/>
            <a:ext cx="435150" cy="3097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35AC91"/>
        </a:solidFill>
      </p:bgPr>
    </p:bg>
    <p:spTree>
      <p:nvGrpSpPr>
        <p:cNvPr id="174" name="Shape 174"/>
        <p:cNvGrpSpPr/>
        <p:nvPr/>
      </p:nvGrpSpPr>
      <p:grpSpPr>
        <a:xfrm>
          <a:off x="0" y="0"/>
          <a:ext cx="0" cy="0"/>
          <a:chOff x="0" y="0"/>
          <a:chExt cx="0" cy="0"/>
        </a:xfrm>
      </p:grpSpPr>
      <p:sp>
        <p:nvSpPr>
          <p:cNvPr id="175" name="Google Shape;175;p38"/>
          <p:cNvSpPr/>
          <p:nvPr/>
        </p:nvSpPr>
        <p:spPr>
          <a:xfrm>
            <a:off x="0" y="0"/>
            <a:ext cx="9144000" cy="51435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6" name="Google Shape;176;p38"/>
          <p:cNvSpPr txBox="1"/>
          <p:nvPr>
            <p:ph type="ctrTitle"/>
          </p:nvPr>
        </p:nvSpPr>
        <p:spPr>
          <a:xfrm>
            <a:off x="457200" y="1657351"/>
            <a:ext cx="8229600" cy="9144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Roboto"/>
              <a:buNone/>
              <a:defRPr b="0" i="0" sz="36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7" name="Google Shape;177;p38"/>
          <p:cNvSpPr txBox="1"/>
          <p:nvPr>
            <p:ph idx="1" type="subTitle"/>
          </p:nvPr>
        </p:nvSpPr>
        <p:spPr>
          <a:xfrm>
            <a:off x="457200" y="2343150"/>
            <a:ext cx="8229600" cy="9144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1200"/>
              </a:spcBef>
              <a:spcAft>
                <a:spcPts val="0"/>
              </a:spcAft>
              <a:buClr>
                <a:schemeClr val="lt1"/>
              </a:buClr>
              <a:buSzPts val="1400"/>
              <a:buFont typeface="Arial"/>
              <a:buNone/>
              <a:defRPr b="0" i="0" sz="2000" u="none" cap="none" strike="noStrike">
                <a:solidFill>
                  <a:schemeClr val="lt1"/>
                </a:solidFill>
                <a:latin typeface="Roboto"/>
                <a:ea typeface="Roboto"/>
                <a:cs typeface="Roboto"/>
                <a:sym typeface="Roboto"/>
              </a:defRPr>
            </a:lvl1pPr>
            <a:lvl2pPr indent="0" lvl="1" marL="457200" marR="0" rtl="0" algn="ctr">
              <a:lnSpc>
                <a:spcPct val="90000"/>
              </a:lnSpc>
              <a:spcBef>
                <a:spcPts val="1200"/>
              </a:spcBef>
              <a:spcAft>
                <a:spcPts val="0"/>
              </a:spcAft>
              <a:buClr>
                <a:srgbClr val="888888"/>
              </a:buClr>
              <a:buSzPts val="1600"/>
              <a:buFont typeface="Noto Sans Symbols"/>
              <a:buNone/>
              <a:defRPr b="0" i="0" sz="1600" u="none" cap="none" strike="noStrike">
                <a:solidFill>
                  <a:srgbClr val="888888"/>
                </a:solidFill>
                <a:latin typeface="Roboto"/>
                <a:ea typeface="Roboto"/>
                <a:cs typeface="Roboto"/>
                <a:sym typeface="Roboto"/>
              </a:defRPr>
            </a:lvl2pPr>
            <a:lvl3pPr indent="0" lvl="2" marL="914400" marR="0" rtl="0" algn="ctr">
              <a:lnSpc>
                <a:spcPct val="90000"/>
              </a:lnSpc>
              <a:spcBef>
                <a:spcPts val="600"/>
              </a:spcBef>
              <a:spcAft>
                <a:spcPts val="0"/>
              </a:spcAft>
              <a:buClr>
                <a:srgbClr val="888888"/>
              </a:buClr>
              <a:buSzPts val="1400"/>
              <a:buFont typeface="Merriweather Sans"/>
              <a:buNone/>
              <a:defRPr b="0" i="0" sz="1400" u="none" cap="none" strike="noStrike">
                <a:solidFill>
                  <a:srgbClr val="888888"/>
                </a:solidFill>
                <a:latin typeface="Roboto"/>
                <a:ea typeface="Roboto"/>
                <a:cs typeface="Roboto"/>
                <a:sym typeface="Roboto"/>
              </a:defRPr>
            </a:lvl3pPr>
            <a:lvl4pPr indent="0" lvl="3" marL="1371600" marR="0" rtl="0" algn="ctr">
              <a:lnSpc>
                <a:spcPct val="90000"/>
              </a:lnSpc>
              <a:spcBef>
                <a:spcPts val="600"/>
              </a:spcBef>
              <a:spcAft>
                <a:spcPts val="0"/>
              </a:spcAft>
              <a:buClr>
                <a:srgbClr val="888888"/>
              </a:buClr>
              <a:buSzPts val="1200"/>
              <a:buFont typeface="Arial"/>
              <a:buNone/>
              <a:defRPr b="0" i="0" sz="1200" u="none" cap="none" strike="noStrike">
                <a:solidFill>
                  <a:srgbClr val="888888"/>
                </a:solidFill>
                <a:latin typeface="Roboto"/>
                <a:ea typeface="Roboto"/>
                <a:cs typeface="Roboto"/>
                <a:sym typeface="Roboto"/>
              </a:defRPr>
            </a:lvl4pPr>
            <a:lvl5pPr indent="0" lvl="4" marL="1828800" marR="0" rtl="0" algn="ctr">
              <a:lnSpc>
                <a:spcPct val="90000"/>
              </a:lnSpc>
              <a:spcBef>
                <a:spcPts val="1200"/>
              </a:spcBef>
              <a:spcAft>
                <a:spcPts val="0"/>
              </a:spcAft>
              <a:buClr>
                <a:srgbClr val="888888"/>
              </a:buClr>
              <a:buSzPts val="1800"/>
              <a:buFont typeface="Arial"/>
              <a:buNone/>
              <a:defRPr b="0" i="0" sz="1800" u="none" cap="none" strike="noStrike">
                <a:solidFill>
                  <a:srgbClr val="888888"/>
                </a:solidFill>
                <a:latin typeface="Roboto"/>
                <a:ea typeface="Roboto"/>
                <a:cs typeface="Roboto"/>
                <a:sym typeface="Roboto"/>
              </a:defRPr>
            </a:lvl5pPr>
            <a:lvl6pPr indent="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 name="Shape 178"/>
        <p:cNvGrpSpPr/>
        <p:nvPr/>
      </p:nvGrpSpPr>
      <p:grpSpPr>
        <a:xfrm>
          <a:off x="0" y="0"/>
          <a:ext cx="0" cy="0"/>
          <a:chOff x="0" y="0"/>
          <a:chExt cx="0" cy="0"/>
        </a:xfrm>
      </p:grpSpPr>
      <p:sp>
        <p:nvSpPr>
          <p:cNvPr id="179" name="Google Shape;179;p39"/>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rgbClr val="351C75"/>
              </a:buClr>
              <a:buSzPts val="1400"/>
              <a:buFont typeface="Proxima Nova"/>
              <a:buNone/>
              <a:defRPr b="1" i="0" sz="2800" u="none" cap="none" strike="noStrike">
                <a:solidFill>
                  <a:srgbClr val="351C75"/>
                </a:solidFill>
                <a:latin typeface="Proxima Nova"/>
                <a:ea typeface="Proxima Nova"/>
                <a:cs typeface="Proxima Nova"/>
                <a:sym typeface="Proxima Nov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cxnSp>
        <p:nvCxnSpPr>
          <p:cNvPr id="180" name="Google Shape;180;p39"/>
          <p:cNvCxnSpPr/>
          <p:nvPr/>
        </p:nvCxnSpPr>
        <p:spPr>
          <a:xfrm>
            <a:off x="-8450" y="8450"/>
            <a:ext cx="9169500" cy="0"/>
          </a:xfrm>
          <a:prstGeom prst="straightConnector1">
            <a:avLst/>
          </a:prstGeom>
          <a:noFill/>
          <a:ln cap="flat" cmpd="sng" w="38100">
            <a:solidFill>
              <a:srgbClr val="FF00BE"/>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type="secHead">
  <p:cSld name="SECTION_HEADER">
    <p:spTree>
      <p:nvGrpSpPr>
        <p:cNvPr id="181" name="Shape 181"/>
        <p:cNvGrpSpPr/>
        <p:nvPr/>
      </p:nvGrpSpPr>
      <p:grpSpPr>
        <a:xfrm>
          <a:off x="0" y="0"/>
          <a:ext cx="0" cy="0"/>
          <a:chOff x="0" y="0"/>
          <a:chExt cx="0" cy="0"/>
        </a:xfrm>
      </p:grpSpPr>
      <p:sp>
        <p:nvSpPr>
          <p:cNvPr id="182" name="Google Shape;182;p40"/>
          <p:cNvSpPr/>
          <p:nvPr/>
        </p:nvSpPr>
        <p:spPr>
          <a:xfrm>
            <a:off x="0" y="0"/>
            <a:ext cx="9144000" cy="5143500"/>
          </a:xfrm>
          <a:prstGeom prst="rect">
            <a:avLst/>
          </a:prstGeom>
          <a:solidFill>
            <a:srgbClr val="3A3A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3" name="Google Shape;183;p40"/>
          <p:cNvSpPr txBox="1"/>
          <p:nvPr>
            <p:ph idx="1" type="body"/>
          </p:nvPr>
        </p:nvSpPr>
        <p:spPr>
          <a:xfrm>
            <a:off x="304800" y="2456400"/>
            <a:ext cx="8229600" cy="1125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rgbClr val="ACACAC"/>
              </a:buClr>
              <a:buSzPts val="1400"/>
              <a:buFont typeface="Arial"/>
              <a:buNone/>
              <a:defRPr b="0" i="0" sz="1800" u="none" cap="none" strike="noStrike">
                <a:solidFill>
                  <a:srgbClr val="ACACAC"/>
                </a:solidFill>
                <a:latin typeface="Roboto"/>
                <a:ea typeface="Roboto"/>
                <a:cs typeface="Roboto"/>
                <a:sym typeface="Roboto"/>
              </a:defRPr>
            </a:lvl1pPr>
            <a:lvl2pPr indent="-228600" lvl="1" marL="914400" marR="0" rtl="0" algn="l">
              <a:lnSpc>
                <a:spcPct val="90000"/>
              </a:lnSpc>
              <a:spcBef>
                <a:spcPts val="1200"/>
              </a:spcBef>
              <a:spcAft>
                <a:spcPts val="0"/>
              </a:spcAft>
              <a:buClr>
                <a:srgbClr val="888888"/>
              </a:buClr>
              <a:buSzPts val="1600"/>
              <a:buFont typeface="Noto Sans Symbols"/>
              <a:buNone/>
              <a:defRPr b="0" i="0" sz="1800" u="none" cap="none" strike="noStrike">
                <a:solidFill>
                  <a:srgbClr val="888888"/>
                </a:solidFill>
                <a:latin typeface="Roboto"/>
                <a:ea typeface="Roboto"/>
                <a:cs typeface="Roboto"/>
                <a:sym typeface="Roboto"/>
              </a:defRPr>
            </a:lvl2pPr>
            <a:lvl3pPr indent="-228600" lvl="2" marL="1371600" marR="0" rtl="0" algn="l">
              <a:lnSpc>
                <a:spcPct val="90000"/>
              </a:lnSpc>
              <a:spcBef>
                <a:spcPts val="600"/>
              </a:spcBef>
              <a:spcAft>
                <a:spcPts val="0"/>
              </a:spcAft>
              <a:buClr>
                <a:srgbClr val="888888"/>
              </a:buClr>
              <a:buSzPts val="1400"/>
              <a:buFont typeface="Merriweather Sans"/>
              <a:buNone/>
              <a:defRPr b="0" i="0" sz="1600" u="none" cap="none" strike="noStrike">
                <a:solidFill>
                  <a:srgbClr val="888888"/>
                </a:solidFill>
                <a:latin typeface="Roboto"/>
                <a:ea typeface="Roboto"/>
                <a:cs typeface="Roboto"/>
                <a:sym typeface="Roboto"/>
              </a:defRPr>
            </a:lvl3pPr>
            <a:lvl4pPr indent="-228600" lvl="3" marL="1828800" marR="0" rtl="0" algn="l">
              <a:lnSpc>
                <a:spcPct val="90000"/>
              </a:lnSpc>
              <a:spcBef>
                <a:spcPts val="600"/>
              </a:spcBef>
              <a:spcAft>
                <a:spcPts val="0"/>
              </a:spcAft>
              <a:buClr>
                <a:srgbClr val="888888"/>
              </a:buClr>
              <a:buSzPts val="1200"/>
              <a:buFont typeface="Arial"/>
              <a:buNone/>
              <a:defRPr b="0" i="0" sz="1400" u="none" cap="none" strike="noStrike">
                <a:solidFill>
                  <a:srgbClr val="888888"/>
                </a:solidFill>
                <a:latin typeface="Roboto"/>
                <a:ea typeface="Roboto"/>
                <a:cs typeface="Roboto"/>
                <a:sym typeface="Roboto"/>
              </a:defRPr>
            </a:lvl4pPr>
            <a:lvl5pPr indent="-228600" lvl="4" marL="2286000" marR="0" rtl="0" algn="l">
              <a:lnSpc>
                <a:spcPct val="90000"/>
              </a:lnSpc>
              <a:spcBef>
                <a:spcPts val="1200"/>
              </a:spcBef>
              <a:spcAft>
                <a:spcPts val="0"/>
              </a:spcAft>
              <a:buClr>
                <a:srgbClr val="888888"/>
              </a:buClr>
              <a:buSzPts val="1800"/>
              <a:buFont typeface="Arial"/>
              <a:buNone/>
              <a:defRPr b="0" i="0" sz="1400" u="none" cap="none" strike="noStrike">
                <a:solidFill>
                  <a:srgbClr val="888888"/>
                </a:solidFill>
                <a:latin typeface="Roboto"/>
                <a:ea typeface="Roboto"/>
                <a:cs typeface="Roboto"/>
                <a:sym typeface="Roboto"/>
              </a:defRPr>
            </a:lvl5pPr>
            <a:lvl6pPr indent="-228600" lvl="5" marL="27432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184" name="Google Shape;184;p40"/>
          <p:cNvSpPr txBox="1"/>
          <p:nvPr>
            <p:ph type="title"/>
          </p:nvPr>
        </p:nvSpPr>
        <p:spPr>
          <a:xfrm>
            <a:off x="304800" y="1428750"/>
            <a:ext cx="8229600" cy="1145100"/>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lt1"/>
              </a:buClr>
              <a:buSzPts val="1400"/>
              <a:buFont typeface="Roboto"/>
              <a:buNone/>
              <a:defRPr b="0" i="0" sz="40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5" name="Google Shape;185;p40"/>
          <p:cNvSpPr/>
          <p:nvPr/>
        </p:nvSpPr>
        <p:spPr>
          <a:xfrm>
            <a:off x="6934200" y="4857750"/>
            <a:ext cx="1981200" cy="1524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b="0" i="0" lang="en" sz="800" u="none" cap="none" strike="noStrike">
                <a:solidFill>
                  <a:srgbClr val="ACACAC"/>
                </a:solidFill>
                <a:latin typeface="Roboto"/>
                <a:ea typeface="Roboto"/>
                <a:cs typeface="Roboto"/>
                <a:sym typeface="Roboto"/>
              </a:rPr>
              <a:t>‹#›</a:t>
            </a:fld>
            <a:endParaRPr b="0" i="0" sz="800" u="none" cap="none" strike="noStrike">
              <a:solidFill>
                <a:srgbClr val="ACACAC"/>
              </a:solidFill>
              <a:latin typeface="Roboto"/>
              <a:ea typeface="Roboto"/>
              <a:cs typeface="Roboto"/>
              <a:sym typeface="Robot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6" name="Shape 186"/>
        <p:cNvGrpSpPr/>
        <p:nvPr/>
      </p:nvGrpSpPr>
      <p:grpSpPr>
        <a:xfrm>
          <a:off x="0" y="0"/>
          <a:ext cx="0" cy="0"/>
          <a:chOff x="0" y="0"/>
          <a:chExt cx="0" cy="0"/>
        </a:xfrm>
      </p:grpSpPr>
      <p:sp>
        <p:nvSpPr>
          <p:cNvPr id="187" name="Google Shape;187;p41"/>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rgbClr val="351C75"/>
              </a:buClr>
              <a:buSzPts val="1400"/>
              <a:buFont typeface="Proxima Nova"/>
              <a:buNone/>
              <a:defRPr b="1" i="0" sz="2800" u="none" cap="none" strike="noStrike">
                <a:solidFill>
                  <a:srgbClr val="351C75"/>
                </a:solidFill>
                <a:latin typeface="Proxima Nova"/>
                <a:ea typeface="Proxima Nova"/>
                <a:cs typeface="Proxima Nova"/>
                <a:sym typeface="Proxima Nova"/>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8" name="Google Shape;188;p41"/>
          <p:cNvSpPr txBox="1"/>
          <p:nvPr>
            <p:ph idx="1" type="body"/>
          </p:nvPr>
        </p:nvSpPr>
        <p:spPr>
          <a:xfrm>
            <a:off x="381000" y="1219200"/>
            <a:ext cx="6977400" cy="320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1200"/>
              </a:spcBef>
              <a:spcAft>
                <a:spcPts val="0"/>
              </a:spcAft>
              <a:buClr>
                <a:srgbClr val="FF00BE"/>
              </a:buClr>
              <a:buSzPts val="1400"/>
              <a:buFont typeface="Proxima Nova"/>
              <a:buChar char="●"/>
              <a:defRPr i="0" sz="1800" u="none" cap="none" strike="noStrike">
                <a:solidFill>
                  <a:schemeClr val="accent6"/>
                </a:solidFill>
                <a:latin typeface="Proxima Nova"/>
                <a:ea typeface="Proxima Nova"/>
                <a:cs typeface="Proxima Nova"/>
                <a:sym typeface="Proxima Nova"/>
              </a:defRPr>
            </a:lvl1pPr>
            <a:lvl2pPr indent="-330200" lvl="1" marL="914400" marR="0" rtl="0" algn="l">
              <a:lnSpc>
                <a:spcPct val="150000"/>
              </a:lnSpc>
              <a:spcBef>
                <a:spcPts val="1200"/>
              </a:spcBef>
              <a:spcAft>
                <a:spcPts val="0"/>
              </a:spcAft>
              <a:buClr>
                <a:srgbClr val="FF00BE"/>
              </a:buClr>
              <a:buSzPts val="1600"/>
              <a:buFont typeface="Proxima Nova"/>
              <a:buChar char="○"/>
              <a:defRPr i="0" sz="1600" u="none" cap="none" strike="noStrike">
                <a:solidFill>
                  <a:schemeClr val="accent6"/>
                </a:solidFill>
                <a:latin typeface="Proxima Nova"/>
                <a:ea typeface="Proxima Nova"/>
                <a:cs typeface="Proxima Nova"/>
                <a:sym typeface="Proxima Nova"/>
              </a:defRPr>
            </a:lvl2pPr>
            <a:lvl3pPr indent="-317500" lvl="2" marL="1371600" marR="0" rtl="0" algn="l">
              <a:lnSpc>
                <a:spcPct val="90000"/>
              </a:lnSpc>
              <a:spcBef>
                <a:spcPts val="600"/>
              </a:spcBef>
              <a:spcAft>
                <a:spcPts val="0"/>
              </a:spcAft>
              <a:buClr>
                <a:schemeClr val="accent6"/>
              </a:buClr>
              <a:buSzPts val="1400"/>
              <a:buFont typeface="Proxima Nova"/>
              <a:buChar char="■"/>
              <a:defRPr i="0" sz="1400" u="none" cap="none" strike="noStrike">
                <a:solidFill>
                  <a:schemeClr val="accent6"/>
                </a:solidFill>
                <a:latin typeface="Proxima Nova"/>
                <a:ea typeface="Proxima Nova"/>
                <a:cs typeface="Proxima Nova"/>
                <a:sym typeface="Proxima Nova"/>
              </a:defRPr>
            </a:lvl3pPr>
            <a:lvl4pPr indent="-304800" lvl="3" marL="1828800" marR="0" rtl="0" algn="l">
              <a:lnSpc>
                <a:spcPct val="90000"/>
              </a:lnSpc>
              <a:spcBef>
                <a:spcPts val="600"/>
              </a:spcBef>
              <a:spcAft>
                <a:spcPts val="0"/>
              </a:spcAft>
              <a:buClr>
                <a:schemeClr val="accent6"/>
              </a:buClr>
              <a:buSzPts val="1200"/>
              <a:buFont typeface="Proxima Nova"/>
              <a:buChar char="●"/>
              <a:defRPr i="0" sz="1200" u="none" cap="none" strike="noStrike">
                <a:solidFill>
                  <a:schemeClr val="accent6"/>
                </a:solidFill>
                <a:latin typeface="Proxima Nova"/>
                <a:ea typeface="Proxima Nova"/>
                <a:cs typeface="Proxima Nova"/>
                <a:sym typeface="Proxima Nova"/>
              </a:defRPr>
            </a:lvl4pPr>
            <a:lvl5pPr indent="-342900" lvl="4" marL="2286000" marR="0" rtl="0" algn="l">
              <a:lnSpc>
                <a:spcPct val="90000"/>
              </a:lnSpc>
              <a:spcBef>
                <a:spcPts val="1200"/>
              </a:spcBef>
              <a:spcAft>
                <a:spcPts val="0"/>
              </a:spcAft>
              <a:buClr>
                <a:schemeClr val="accent6"/>
              </a:buClr>
              <a:buSzPts val="1800"/>
              <a:buFont typeface="Proxima Nova"/>
              <a:buChar char="○"/>
              <a:defRPr i="0" sz="1800" u="none" cap="none" strike="noStrike">
                <a:solidFill>
                  <a:schemeClr val="accent6"/>
                </a:solidFill>
                <a:latin typeface="Proxima Nova"/>
                <a:ea typeface="Proxima Nova"/>
                <a:cs typeface="Proxima Nova"/>
                <a:sym typeface="Proxima Nova"/>
              </a:defRPr>
            </a:lvl5pPr>
            <a:lvl6pPr indent="-355600" lvl="5" marL="27432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6pPr>
            <a:lvl7pPr indent="-355600" lvl="6" marL="32004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7pPr>
            <a:lvl8pPr indent="-355600" lvl="7" marL="36576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8pPr>
            <a:lvl9pPr indent="-355600" lvl="8" marL="4114800" marR="0" rtl="0" algn="l">
              <a:spcBef>
                <a:spcPts val="400"/>
              </a:spcBef>
              <a:spcAft>
                <a:spcPts val="0"/>
              </a:spcAft>
              <a:buClr>
                <a:schemeClr val="dk1"/>
              </a:buClr>
              <a:buSzPts val="2000"/>
              <a:buFont typeface="Proxima Nova"/>
              <a:buChar char="■"/>
              <a:defRPr i="0" sz="2000" u="none" cap="none" strike="noStrike">
                <a:solidFill>
                  <a:schemeClr val="dk1"/>
                </a:solidFill>
                <a:latin typeface="Proxima Nova"/>
                <a:ea typeface="Proxima Nova"/>
                <a:cs typeface="Proxima Nova"/>
                <a:sym typeface="Proxima Nova"/>
              </a:defRPr>
            </a:lvl9pPr>
          </a:lstStyle>
          <a:p/>
        </p:txBody>
      </p:sp>
      <p:cxnSp>
        <p:nvCxnSpPr>
          <p:cNvPr id="189" name="Google Shape;189;p41"/>
          <p:cNvCxnSpPr/>
          <p:nvPr/>
        </p:nvCxnSpPr>
        <p:spPr>
          <a:xfrm>
            <a:off x="-8450" y="8450"/>
            <a:ext cx="9169500" cy="0"/>
          </a:xfrm>
          <a:prstGeom prst="straightConnector1">
            <a:avLst/>
          </a:prstGeom>
          <a:noFill/>
          <a:ln cap="flat" cmpd="sng" w="38100">
            <a:solidFill>
              <a:srgbClr val="FF00BE"/>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oter Only" type="blank">
  <p:cSld name="BLANK">
    <p:spTree>
      <p:nvGrpSpPr>
        <p:cNvPr id="190" name="Shape 190"/>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p:cSld name="Call Out">
    <p:spTree>
      <p:nvGrpSpPr>
        <p:cNvPr id="191" name="Shape 191"/>
        <p:cNvGrpSpPr/>
        <p:nvPr/>
      </p:nvGrpSpPr>
      <p:grpSpPr>
        <a:xfrm>
          <a:off x="0" y="0"/>
          <a:ext cx="0" cy="0"/>
          <a:chOff x="0" y="0"/>
          <a:chExt cx="0" cy="0"/>
        </a:xfrm>
      </p:grpSpPr>
      <p:sp>
        <p:nvSpPr>
          <p:cNvPr id="192" name="Google Shape;192;p43"/>
          <p:cNvSpPr/>
          <p:nvPr/>
        </p:nvSpPr>
        <p:spPr>
          <a:xfrm>
            <a:off x="0" y="0"/>
            <a:ext cx="9144000" cy="5143500"/>
          </a:xfrm>
          <a:prstGeom prst="rect">
            <a:avLst/>
          </a:prstGeom>
          <a:solidFill>
            <a:srgbClr val="4A86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3" name="Google Shape;193;p43"/>
          <p:cNvSpPr txBox="1"/>
          <p:nvPr>
            <p:ph type="title"/>
          </p:nvPr>
        </p:nvSpPr>
        <p:spPr>
          <a:xfrm>
            <a:off x="469789" y="2114550"/>
            <a:ext cx="8229600" cy="9144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chemeClr val="lt1"/>
              </a:buClr>
              <a:buSzPts val="1400"/>
              <a:buFont typeface="Roboto"/>
              <a:buNone/>
              <a:defRPr b="0" i="0" sz="3200" u="none" cap="none" strike="noStrike">
                <a:solidFill>
                  <a:schemeClr val="lt1"/>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4" name="Google Shape;194;p43"/>
          <p:cNvSpPr/>
          <p:nvPr/>
        </p:nvSpPr>
        <p:spPr>
          <a:xfrm>
            <a:off x="6934200" y="4857750"/>
            <a:ext cx="1981200" cy="1524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b="0" i="0" lang="en" sz="800" u="none" cap="none" strike="noStrike">
                <a:solidFill>
                  <a:schemeClr val="lt1"/>
                </a:solidFill>
                <a:latin typeface="Roboto"/>
                <a:ea typeface="Roboto"/>
                <a:cs typeface="Roboto"/>
                <a:sym typeface="Roboto"/>
              </a:rPr>
              <a:t>‹#›</a:t>
            </a:fld>
            <a:endParaRPr b="0" i="0" sz="8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
          <p:cNvSpPr txBox="1"/>
          <p:nvPr>
            <p:ph type="title"/>
          </p:nvPr>
        </p:nvSpPr>
        <p:spPr>
          <a:xfrm>
            <a:off x="457200" y="205977"/>
            <a:ext cx="8229600" cy="4842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solidFill>
                  <a:srgbClr val="DA0002"/>
                </a:solidFill>
              </a:defRPr>
            </a:lvl2pPr>
            <a:lvl3pPr lvl="2" rtl="0">
              <a:spcBef>
                <a:spcPts val="0"/>
              </a:spcBef>
              <a:spcAft>
                <a:spcPts val="0"/>
              </a:spcAft>
              <a:buSzPts val="1400"/>
              <a:buChar char="■"/>
              <a:defRPr>
                <a:solidFill>
                  <a:srgbClr val="DA0002"/>
                </a:solidFill>
              </a:defRPr>
            </a:lvl3pPr>
            <a:lvl4pPr lvl="3" rtl="0">
              <a:spcBef>
                <a:spcPts val="0"/>
              </a:spcBef>
              <a:spcAft>
                <a:spcPts val="0"/>
              </a:spcAft>
              <a:buSzPts val="1400"/>
              <a:buChar char="●"/>
              <a:defRPr>
                <a:solidFill>
                  <a:srgbClr val="DA0002"/>
                </a:solidFill>
              </a:defRPr>
            </a:lvl4pPr>
            <a:lvl5pPr lvl="4" rtl="0">
              <a:spcBef>
                <a:spcPts val="0"/>
              </a:spcBef>
              <a:spcAft>
                <a:spcPts val="0"/>
              </a:spcAft>
              <a:buSzPts val="1400"/>
              <a:buChar char="○"/>
              <a:defRPr>
                <a:solidFill>
                  <a:srgbClr val="DA0002"/>
                </a:solidFill>
              </a:defRPr>
            </a:lvl5pPr>
            <a:lvl6pPr lvl="5" rtl="0">
              <a:spcBef>
                <a:spcPts val="0"/>
              </a:spcBef>
              <a:spcAft>
                <a:spcPts val="0"/>
              </a:spcAft>
              <a:buSzPts val="1400"/>
              <a:buChar char="■"/>
              <a:defRPr>
                <a:solidFill>
                  <a:srgbClr val="DA0002"/>
                </a:solidFill>
              </a:defRPr>
            </a:lvl6pPr>
            <a:lvl7pPr lvl="6" rtl="0">
              <a:spcBef>
                <a:spcPts val="0"/>
              </a:spcBef>
              <a:spcAft>
                <a:spcPts val="0"/>
              </a:spcAft>
              <a:buSzPts val="1400"/>
              <a:buChar char="●"/>
              <a:defRPr>
                <a:solidFill>
                  <a:srgbClr val="DA0002"/>
                </a:solidFill>
              </a:defRPr>
            </a:lvl7pPr>
            <a:lvl8pPr lvl="7" rtl="0">
              <a:spcBef>
                <a:spcPts val="0"/>
              </a:spcBef>
              <a:spcAft>
                <a:spcPts val="0"/>
              </a:spcAft>
              <a:buSzPts val="1400"/>
              <a:buChar char="○"/>
              <a:defRPr>
                <a:solidFill>
                  <a:srgbClr val="DA0002"/>
                </a:solidFill>
              </a:defRPr>
            </a:lvl8pPr>
            <a:lvl9pPr lvl="8" rtl="0">
              <a:spcBef>
                <a:spcPts val="0"/>
              </a:spcBef>
              <a:spcAft>
                <a:spcPts val="0"/>
              </a:spcAft>
              <a:buSzPts val="1400"/>
              <a:buChar char="■"/>
              <a:defRPr>
                <a:solidFill>
                  <a:srgbClr val="DA0002"/>
                </a:solidFill>
              </a:defRPr>
            </a:lvl9pPr>
          </a:lstStyle>
          <a:p/>
        </p:txBody>
      </p:sp>
      <p:sp>
        <p:nvSpPr>
          <p:cNvPr id="21" name="Google Shape;21;p5"/>
          <p:cNvSpPr txBox="1"/>
          <p:nvPr>
            <p:ph idx="1" type="body"/>
          </p:nvPr>
        </p:nvSpPr>
        <p:spPr>
          <a:xfrm>
            <a:off x="1159350" y="1200150"/>
            <a:ext cx="7527300" cy="37257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 name="Google Shape;22;p5"/>
          <p:cNvSpPr txBox="1"/>
          <p:nvPr>
            <p:ph idx="2" type="subTitle"/>
          </p:nvPr>
        </p:nvSpPr>
        <p:spPr>
          <a:xfrm>
            <a:off x="3441213" y="4626094"/>
            <a:ext cx="5337600" cy="3489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Clr>
                <a:srgbClr val="333D47"/>
              </a:buClr>
              <a:buSzPts val="800"/>
              <a:buFont typeface="Montserrat"/>
              <a:buNone/>
              <a:defRPr sz="800">
                <a:solidFill>
                  <a:srgbClr val="333D47"/>
                </a:solidFill>
                <a:latin typeface="Montserrat"/>
                <a:ea typeface="Montserrat"/>
                <a:cs typeface="Montserrat"/>
                <a:sym typeface="Montserrat"/>
              </a:defRPr>
            </a:lvl1pPr>
            <a:lvl2pPr lvl="1" rtl="0" algn="r">
              <a:spcBef>
                <a:spcPts val="0"/>
              </a:spcBef>
              <a:spcAft>
                <a:spcPts val="0"/>
              </a:spcAft>
              <a:buClr>
                <a:srgbClr val="333D47"/>
              </a:buClr>
              <a:buSzPts val="4800"/>
              <a:buFont typeface="Montserrat"/>
              <a:buNone/>
              <a:defRPr sz="4800">
                <a:solidFill>
                  <a:srgbClr val="333D47"/>
                </a:solidFill>
                <a:latin typeface="Montserrat"/>
                <a:ea typeface="Montserrat"/>
                <a:cs typeface="Montserrat"/>
                <a:sym typeface="Montserrat"/>
              </a:defRPr>
            </a:lvl2pPr>
            <a:lvl3pPr lvl="2" rtl="0" algn="r">
              <a:spcBef>
                <a:spcPts val="0"/>
              </a:spcBef>
              <a:spcAft>
                <a:spcPts val="0"/>
              </a:spcAft>
              <a:buClr>
                <a:srgbClr val="333D47"/>
              </a:buClr>
              <a:buSzPts val="4800"/>
              <a:buFont typeface="Montserrat"/>
              <a:buNone/>
              <a:defRPr sz="4800">
                <a:solidFill>
                  <a:srgbClr val="333D47"/>
                </a:solidFill>
                <a:latin typeface="Montserrat"/>
                <a:ea typeface="Montserrat"/>
                <a:cs typeface="Montserrat"/>
                <a:sym typeface="Montserrat"/>
              </a:defRPr>
            </a:lvl3pPr>
            <a:lvl4pPr lvl="3" rtl="0" algn="r">
              <a:spcBef>
                <a:spcPts val="0"/>
              </a:spcBef>
              <a:spcAft>
                <a:spcPts val="0"/>
              </a:spcAft>
              <a:buClr>
                <a:srgbClr val="333D47"/>
              </a:buClr>
              <a:buSzPts val="4800"/>
              <a:buFont typeface="Montserrat"/>
              <a:buNone/>
              <a:defRPr sz="4800">
                <a:solidFill>
                  <a:srgbClr val="333D47"/>
                </a:solidFill>
                <a:latin typeface="Montserrat"/>
                <a:ea typeface="Montserrat"/>
                <a:cs typeface="Montserrat"/>
                <a:sym typeface="Montserrat"/>
              </a:defRPr>
            </a:lvl4pPr>
            <a:lvl5pPr lvl="4" rtl="0" algn="r">
              <a:spcBef>
                <a:spcPts val="0"/>
              </a:spcBef>
              <a:spcAft>
                <a:spcPts val="0"/>
              </a:spcAft>
              <a:buClr>
                <a:srgbClr val="333D47"/>
              </a:buClr>
              <a:buSzPts val="4800"/>
              <a:buFont typeface="Montserrat"/>
              <a:buNone/>
              <a:defRPr sz="4800">
                <a:solidFill>
                  <a:srgbClr val="333D47"/>
                </a:solidFill>
                <a:latin typeface="Montserrat"/>
                <a:ea typeface="Montserrat"/>
                <a:cs typeface="Montserrat"/>
                <a:sym typeface="Montserrat"/>
              </a:defRPr>
            </a:lvl5pPr>
            <a:lvl6pPr lvl="5" rtl="0" algn="r">
              <a:spcBef>
                <a:spcPts val="0"/>
              </a:spcBef>
              <a:spcAft>
                <a:spcPts val="0"/>
              </a:spcAft>
              <a:buClr>
                <a:srgbClr val="333D47"/>
              </a:buClr>
              <a:buSzPts val="4800"/>
              <a:buFont typeface="Montserrat"/>
              <a:buNone/>
              <a:defRPr sz="4800">
                <a:solidFill>
                  <a:srgbClr val="333D47"/>
                </a:solidFill>
                <a:latin typeface="Montserrat"/>
                <a:ea typeface="Montserrat"/>
                <a:cs typeface="Montserrat"/>
                <a:sym typeface="Montserrat"/>
              </a:defRPr>
            </a:lvl6pPr>
            <a:lvl7pPr lvl="6" rtl="0" algn="r">
              <a:spcBef>
                <a:spcPts val="0"/>
              </a:spcBef>
              <a:spcAft>
                <a:spcPts val="0"/>
              </a:spcAft>
              <a:buClr>
                <a:srgbClr val="333D47"/>
              </a:buClr>
              <a:buSzPts val="4800"/>
              <a:buFont typeface="Montserrat"/>
              <a:buNone/>
              <a:defRPr sz="4800">
                <a:solidFill>
                  <a:srgbClr val="333D47"/>
                </a:solidFill>
                <a:latin typeface="Montserrat"/>
                <a:ea typeface="Montserrat"/>
                <a:cs typeface="Montserrat"/>
                <a:sym typeface="Montserrat"/>
              </a:defRPr>
            </a:lvl7pPr>
            <a:lvl8pPr lvl="7" rtl="0" algn="r">
              <a:spcBef>
                <a:spcPts val="0"/>
              </a:spcBef>
              <a:spcAft>
                <a:spcPts val="0"/>
              </a:spcAft>
              <a:buClr>
                <a:srgbClr val="333D47"/>
              </a:buClr>
              <a:buSzPts val="4800"/>
              <a:buFont typeface="Montserrat"/>
              <a:buNone/>
              <a:defRPr sz="4800">
                <a:solidFill>
                  <a:srgbClr val="333D47"/>
                </a:solidFill>
                <a:latin typeface="Montserrat"/>
                <a:ea typeface="Montserrat"/>
                <a:cs typeface="Montserrat"/>
                <a:sym typeface="Montserrat"/>
              </a:defRPr>
            </a:lvl8pPr>
            <a:lvl9pPr lvl="8" rtl="0" algn="r">
              <a:spcBef>
                <a:spcPts val="0"/>
              </a:spcBef>
              <a:spcAft>
                <a:spcPts val="0"/>
              </a:spcAft>
              <a:buClr>
                <a:srgbClr val="333D47"/>
              </a:buClr>
              <a:buSzPts val="4800"/>
              <a:buFont typeface="Montserrat"/>
              <a:buNone/>
              <a:defRPr sz="4800">
                <a:solidFill>
                  <a:srgbClr val="333D47"/>
                </a:solidFill>
                <a:latin typeface="Montserrat"/>
                <a:ea typeface="Montserrat"/>
                <a:cs typeface="Montserrat"/>
                <a:sym typeface="Montserrat"/>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95" name="Shape 195"/>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and Bullets">
  <p:cSld name="Title Slide">
    <p:spTree>
      <p:nvGrpSpPr>
        <p:cNvPr id="196" name="Shape 196"/>
        <p:cNvGrpSpPr/>
        <p:nvPr/>
      </p:nvGrpSpPr>
      <p:grpSpPr>
        <a:xfrm>
          <a:off x="0" y="0"/>
          <a:ext cx="0" cy="0"/>
          <a:chOff x="0" y="0"/>
          <a:chExt cx="0" cy="0"/>
        </a:xfrm>
      </p:grpSpPr>
      <p:sp>
        <p:nvSpPr>
          <p:cNvPr id="197" name="Google Shape;197;p45"/>
          <p:cNvSpPr txBox="1"/>
          <p:nvPr>
            <p:ph type="title"/>
          </p:nvPr>
        </p:nvSpPr>
        <p:spPr>
          <a:xfrm>
            <a:off x="456200" y="217650"/>
            <a:ext cx="8231700" cy="834600"/>
          </a:xfrm>
          <a:prstGeom prst="rect">
            <a:avLst/>
          </a:prstGeom>
          <a:noFill/>
          <a:ln>
            <a:noFill/>
          </a:ln>
        </p:spPr>
        <p:txBody>
          <a:bodyPr anchorCtr="0" anchor="b" bIns="68575" lIns="68575" spcFirstLastPara="1" rIns="68575" wrap="square" tIns="68575">
            <a:noAutofit/>
          </a:bodyPr>
          <a:lstStyle>
            <a:lvl1pPr indent="0" lvl="0" marL="0" marR="0" rtl="0" algn="l">
              <a:lnSpc>
                <a:spcPct val="100000"/>
              </a:lnSpc>
              <a:spcBef>
                <a:spcPts val="0"/>
              </a:spcBef>
              <a:spcAft>
                <a:spcPts val="0"/>
              </a:spcAft>
              <a:buClr>
                <a:schemeClr val="dk1"/>
              </a:buClr>
              <a:buSzPts val="3000"/>
              <a:buFont typeface="Proxima Nova"/>
              <a:buNone/>
              <a:defRPr b="1" i="0" sz="3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100"/>
              <a:buFont typeface="Proxima Nova"/>
              <a:buNone/>
              <a:defRPr b="1" sz="1400">
                <a:latin typeface="Proxima Nova"/>
                <a:ea typeface="Proxima Nova"/>
                <a:cs typeface="Proxima Nova"/>
                <a:sym typeface="Proxima Nova"/>
              </a:defRPr>
            </a:lvl2pPr>
            <a:lvl3pPr indent="0" lvl="2" rtl="0">
              <a:spcBef>
                <a:spcPts val="0"/>
              </a:spcBef>
              <a:spcAft>
                <a:spcPts val="0"/>
              </a:spcAft>
              <a:buSzPts val="1100"/>
              <a:buFont typeface="Proxima Nova"/>
              <a:buNone/>
              <a:defRPr b="1" sz="1400">
                <a:latin typeface="Proxima Nova"/>
                <a:ea typeface="Proxima Nova"/>
                <a:cs typeface="Proxima Nova"/>
                <a:sym typeface="Proxima Nova"/>
              </a:defRPr>
            </a:lvl3pPr>
            <a:lvl4pPr indent="0" lvl="3" rtl="0">
              <a:spcBef>
                <a:spcPts val="0"/>
              </a:spcBef>
              <a:spcAft>
                <a:spcPts val="0"/>
              </a:spcAft>
              <a:buSzPts val="1100"/>
              <a:buFont typeface="Proxima Nova"/>
              <a:buNone/>
              <a:defRPr b="1" sz="1400">
                <a:latin typeface="Proxima Nova"/>
                <a:ea typeface="Proxima Nova"/>
                <a:cs typeface="Proxima Nova"/>
                <a:sym typeface="Proxima Nova"/>
              </a:defRPr>
            </a:lvl4pPr>
            <a:lvl5pPr indent="0" lvl="4" rtl="0">
              <a:spcBef>
                <a:spcPts val="0"/>
              </a:spcBef>
              <a:spcAft>
                <a:spcPts val="0"/>
              </a:spcAft>
              <a:buSzPts val="1100"/>
              <a:buFont typeface="Proxima Nova"/>
              <a:buNone/>
              <a:defRPr b="1" sz="1400">
                <a:latin typeface="Proxima Nova"/>
                <a:ea typeface="Proxima Nova"/>
                <a:cs typeface="Proxima Nova"/>
                <a:sym typeface="Proxima Nova"/>
              </a:defRPr>
            </a:lvl5pPr>
            <a:lvl6pPr indent="0" lvl="5" rtl="0">
              <a:spcBef>
                <a:spcPts val="0"/>
              </a:spcBef>
              <a:spcAft>
                <a:spcPts val="0"/>
              </a:spcAft>
              <a:buSzPts val="1100"/>
              <a:buFont typeface="Proxima Nova"/>
              <a:buNone/>
              <a:defRPr b="1" sz="1400">
                <a:latin typeface="Proxima Nova"/>
                <a:ea typeface="Proxima Nova"/>
                <a:cs typeface="Proxima Nova"/>
                <a:sym typeface="Proxima Nova"/>
              </a:defRPr>
            </a:lvl6pPr>
            <a:lvl7pPr indent="0" lvl="6" rtl="0">
              <a:spcBef>
                <a:spcPts val="0"/>
              </a:spcBef>
              <a:spcAft>
                <a:spcPts val="0"/>
              </a:spcAft>
              <a:buSzPts val="1100"/>
              <a:buFont typeface="Proxima Nova"/>
              <a:buNone/>
              <a:defRPr b="1" sz="1400">
                <a:latin typeface="Proxima Nova"/>
                <a:ea typeface="Proxima Nova"/>
                <a:cs typeface="Proxima Nova"/>
                <a:sym typeface="Proxima Nova"/>
              </a:defRPr>
            </a:lvl7pPr>
            <a:lvl8pPr indent="0" lvl="7" rtl="0">
              <a:spcBef>
                <a:spcPts val="0"/>
              </a:spcBef>
              <a:spcAft>
                <a:spcPts val="0"/>
              </a:spcAft>
              <a:buSzPts val="1100"/>
              <a:buFont typeface="Proxima Nova"/>
              <a:buNone/>
              <a:defRPr b="1" sz="1400">
                <a:latin typeface="Proxima Nova"/>
                <a:ea typeface="Proxima Nova"/>
                <a:cs typeface="Proxima Nova"/>
                <a:sym typeface="Proxima Nova"/>
              </a:defRPr>
            </a:lvl8pPr>
            <a:lvl9pPr indent="0" lvl="8" rtl="0">
              <a:spcBef>
                <a:spcPts val="0"/>
              </a:spcBef>
              <a:spcAft>
                <a:spcPts val="0"/>
              </a:spcAft>
              <a:buSzPts val="1100"/>
              <a:buFont typeface="Proxima Nova"/>
              <a:buNone/>
              <a:defRPr b="1" sz="1400">
                <a:latin typeface="Proxima Nova"/>
                <a:ea typeface="Proxima Nova"/>
                <a:cs typeface="Proxima Nova"/>
                <a:sym typeface="Proxima Nova"/>
              </a:defRPr>
            </a:lvl9pPr>
          </a:lstStyle>
          <a:p/>
        </p:txBody>
      </p:sp>
      <p:sp>
        <p:nvSpPr>
          <p:cNvPr id="198" name="Google Shape;198;p45"/>
          <p:cNvSpPr txBox="1"/>
          <p:nvPr>
            <p:ph idx="1" type="body"/>
          </p:nvPr>
        </p:nvSpPr>
        <p:spPr>
          <a:xfrm>
            <a:off x="456200" y="1052250"/>
            <a:ext cx="6816300" cy="3714900"/>
          </a:xfrm>
          <a:prstGeom prst="rect">
            <a:avLst/>
          </a:prstGeom>
        </p:spPr>
        <p:txBody>
          <a:bodyPr anchorCtr="0" anchor="t" bIns="68575" lIns="68575" spcFirstLastPara="1" rIns="68575" wrap="square" tIns="68575">
            <a:noAutofit/>
          </a:bodyPr>
          <a:lstStyle>
            <a:lvl1pPr indent="-317500" lvl="0" marL="457200" rtl="0">
              <a:lnSpc>
                <a:spcPct val="115000"/>
              </a:lnSpc>
              <a:spcBef>
                <a:spcPts val="1000"/>
              </a:spcBef>
              <a:spcAft>
                <a:spcPts val="0"/>
              </a:spcAft>
              <a:buClr>
                <a:schemeClr val="lt2"/>
              </a:buClr>
              <a:buSzPts val="1400"/>
              <a:buFont typeface="Proxima Nova"/>
              <a:buChar char="•"/>
              <a:defRPr>
                <a:latin typeface="Proxima Nova"/>
                <a:ea typeface="Proxima Nova"/>
                <a:cs typeface="Proxima Nova"/>
                <a:sym typeface="Proxima Nova"/>
              </a:defRPr>
            </a:lvl1pPr>
            <a:lvl2pPr indent="-292100" lvl="1" marL="914400" rtl="0">
              <a:lnSpc>
                <a:spcPct val="115000"/>
              </a:lnSpc>
              <a:spcBef>
                <a:spcPts val="1200"/>
              </a:spcBef>
              <a:spcAft>
                <a:spcPts val="0"/>
              </a:spcAft>
              <a:buClr>
                <a:srgbClr val="AEB3B7"/>
              </a:buClr>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600"/>
              </a:spcBef>
              <a:spcAft>
                <a:spcPts val="0"/>
              </a:spcAft>
              <a:buClr>
                <a:srgbClr val="AEB3B7"/>
              </a:buClr>
              <a:buSzPts val="1000"/>
              <a:buFont typeface="Proxima Nova"/>
              <a:buChar char="‣"/>
              <a:defRPr sz="1000">
                <a:latin typeface="Proxima Nova"/>
                <a:ea typeface="Proxima Nova"/>
                <a:cs typeface="Proxima Nova"/>
                <a:sym typeface="Proxima Nova"/>
              </a:defRPr>
            </a:lvl3pPr>
            <a:lvl4pPr indent="-304800" lvl="3" marL="1828800" rtl="0">
              <a:lnSpc>
                <a:spcPct val="115000"/>
              </a:lnSpc>
              <a:spcBef>
                <a:spcPts val="600"/>
              </a:spcBef>
              <a:spcAft>
                <a:spcPts val="0"/>
              </a:spcAft>
              <a:buClr>
                <a:schemeClr val="lt2"/>
              </a:buClr>
              <a:buSzPts val="1200"/>
              <a:buFont typeface="Proxima Nova"/>
              <a:buChar char="•"/>
              <a:defRPr b="1" sz="1200">
                <a:latin typeface="Proxima Nova"/>
                <a:ea typeface="Proxima Nova"/>
                <a:cs typeface="Proxima Nova"/>
                <a:sym typeface="Proxima Nova"/>
              </a:defRPr>
            </a:lvl4pPr>
            <a:lvl5pPr indent="-292100" lvl="4" marL="2286000" rtl="0">
              <a:lnSpc>
                <a:spcPct val="115000"/>
              </a:lnSpc>
              <a:spcBef>
                <a:spcPts val="1200"/>
              </a:spcBef>
              <a:spcAft>
                <a:spcPts val="0"/>
              </a:spcAft>
              <a:buClr>
                <a:srgbClr val="AEB3B7"/>
              </a:buClr>
              <a:buSzPts val="1000"/>
              <a:buFont typeface="Proxima Nova"/>
              <a:buChar char="‒"/>
              <a:defRPr sz="1000">
                <a:latin typeface="Proxima Nova"/>
                <a:ea typeface="Proxima Nova"/>
                <a:cs typeface="Proxima Nova"/>
                <a:sym typeface="Proxima Nova"/>
              </a:defRPr>
            </a:lvl5pPr>
            <a:lvl6pPr indent="-292100" lvl="5" marL="2743200" rtl="0">
              <a:lnSpc>
                <a:spcPct val="115000"/>
              </a:lnSpc>
              <a:spcBef>
                <a:spcPts val="400"/>
              </a:spcBef>
              <a:spcAft>
                <a:spcPts val="0"/>
              </a:spcAft>
              <a:buClr>
                <a:srgbClr val="AEB3B7"/>
              </a:buClr>
              <a:buSzPts val="1000"/>
              <a:buFont typeface="Proxima Nova"/>
              <a:buChar char="‣"/>
              <a:defRPr sz="1000">
                <a:latin typeface="Proxima Nova"/>
                <a:ea typeface="Proxima Nova"/>
                <a:cs typeface="Proxima Nova"/>
                <a:sym typeface="Proxima Nova"/>
              </a:defRPr>
            </a:lvl6pPr>
            <a:lvl7pPr indent="-292100" lvl="6" marL="3200400" rtl="0">
              <a:lnSpc>
                <a:spcPct val="115000"/>
              </a:lnSpc>
              <a:spcBef>
                <a:spcPts val="400"/>
              </a:spcBef>
              <a:spcAft>
                <a:spcPts val="0"/>
              </a:spcAft>
              <a:buClr>
                <a:schemeClr val="lt2"/>
              </a:buClr>
              <a:buSzPts val="1000"/>
              <a:buFont typeface="Proxima Nova"/>
              <a:buChar char="•"/>
              <a:defRPr sz="1000">
                <a:latin typeface="Proxima Nova"/>
                <a:ea typeface="Proxima Nova"/>
                <a:cs typeface="Proxima Nova"/>
                <a:sym typeface="Proxima Nova"/>
              </a:defRPr>
            </a:lvl7pPr>
            <a:lvl8pPr indent="-292100" lvl="7" marL="3657600" rtl="0">
              <a:lnSpc>
                <a:spcPct val="115000"/>
              </a:lnSpc>
              <a:spcBef>
                <a:spcPts val="400"/>
              </a:spcBef>
              <a:spcAft>
                <a:spcPts val="0"/>
              </a:spcAft>
              <a:buClr>
                <a:schemeClr val="lt2"/>
              </a:buClr>
              <a:buSzPts val="1000"/>
              <a:buFont typeface="Proxima Nova"/>
              <a:buChar char="•"/>
              <a:defRPr sz="1000">
                <a:latin typeface="Proxima Nova"/>
                <a:ea typeface="Proxima Nova"/>
                <a:cs typeface="Proxima Nova"/>
                <a:sym typeface="Proxima Nova"/>
              </a:defRPr>
            </a:lvl8pPr>
            <a:lvl9pPr indent="-292100" lvl="8" marL="4114800" rtl="0">
              <a:lnSpc>
                <a:spcPct val="115000"/>
              </a:lnSpc>
              <a:spcBef>
                <a:spcPts val="400"/>
              </a:spcBef>
              <a:spcAft>
                <a:spcPts val="0"/>
              </a:spcAft>
              <a:buClr>
                <a:schemeClr val="lt2"/>
              </a:buClr>
              <a:buSzPts val="1000"/>
              <a:buFont typeface="Proxima Nova"/>
              <a:buChar char="•"/>
              <a:defRPr sz="1000">
                <a:latin typeface="Proxima Nova"/>
                <a:ea typeface="Proxima Nova"/>
                <a:cs typeface="Proxima Nova"/>
                <a:sym typeface="Proxima Nova"/>
              </a:defRPr>
            </a:lvl9pPr>
          </a:lstStyle>
          <a:p/>
        </p:txBody>
      </p:sp>
      <p:sp>
        <p:nvSpPr>
          <p:cNvPr id="199" name="Google Shape;199;p45"/>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dk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dk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dk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dk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dk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dk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dk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dk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Divider 1">
  <p:cSld name="CUSTOM_2_1">
    <p:bg>
      <p:bgPr>
        <a:solidFill>
          <a:srgbClr val="785EF0"/>
        </a:solidFill>
      </p:bgPr>
    </p:bg>
    <p:spTree>
      <p:nvGrpSpPr>
        <p:cNvPr id="200" name="Shape 200"/>
        <p:cNvGrpSpPr/>
        <p:nvPr/>
      </p:nvGrpSpPr>
      <p:grpSpPr>
        <a:xfrm>
          <a:off x="0" y="0"/>
          <a:ext cx="0" cy="0"/>
          <a:chOff x="0" y="0"/>
          <a:chExt cx="0" cy="0"/>
        </a:xfrm>
      </p:grpSpPr>
      <p:sp>
        <p:nvSpPr>
          <p:cNvPr id="201" name="Google Shape;201;p46"/>
          <p:cNvSpPr txBox="1"/>
          <p:nvPr>
            <p:ph type="title"/>
          </p:nvPr>
        </p:nvSpPr>
        <p:spPr>
          <a:xfrm>
            <a:off x="456200" y="691325"/>
            <a:ext cx="6245100" cy="4037400"/>
          </a:xfrm>
          <a:prstGeom prst="rect">
            <a:avLst/>
          </a:prstGeom>
          <a:effectLst>
            <a:outerShdw blurRad="228600" rotWithShape="0" algn="bl" dir="5400000" dist="19050">
              <a:srgbClr val="000000">
                <a:alpha val="50000"/>
              </a:srgbClr>
            </a:outerShdw>
          </a:effectLst>
        </p:spPr>
        <p:txBody>
          <a:bodyPr anchorCtr="0" anchor="t" bIns="91425" lIns="91425" spcFirstLastPara="1" rIns="91425" wrap="square" tIns="91425">
            <a:noAutofit/>
          </a:bodyPr>
          <a:lstStyle>
            <a:lvl1pPr lvl="0" rtl="0">
              <a:lnSpc>
                <a:spcPct val="100000"/>
              </a:lnSpc>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p:txBody>
      </p:sp>
      <p:sp>
        <p:nvSpPr>
          <p:cNvPr id="202" name="Google Shape;202;p46"/>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accent6"/>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accent6"/>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accent6"/>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accent6"/>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accent6"/>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accent6"/>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accent6"/>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accent6"/>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accent6"/>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47"/>
          <p:cNvSpPr txBox="1"/>
          <p:nvPr>
            <p:ph type="title"/>
          </p:nvPr>
        </p:nvSpPr>
        <p:spPr>
          <a:xfrm>
            <a:off x="3879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5" name="Google Shape;205;p47"/>
          <p:cNvSpPr txBox="1"/>
          <p:nvPr>
            <p:ph idx="1" type="body"/>
          </p:nvPr>
        </p:nvSpPr>
        <p:spPr>
          <a:xfrm>
            <a:off x="387900" y="1076275"/>
            <a:ext cx="8520600" cy="3416400"/>
          </a:xfrm>
          <a:prstGeom prst="rect">
            <a:avLst/>
          </a:prstGeom>
        </p:spPr>
        <p:txBody>
          <a:bodyPr anchorCtr="0" anchor="t" bIns="91425" lIns="91425" spcFirstLastPara="1" rIns="91425" wrap="square" tIns="91425">
            <a:noAutofit/>
          </a:bodyPr>
          <a:lstStyle>
            <a:lvl1pPr indent="-228600" lvl="0" marL="457200" rtl="0">
              <a:spcBef>
                <a:spcPts val="1200"/>
              </a:spcBef>
              <a:spcAft>
                <a:spcPts val="0"/>
              </a:spcAft>
              <a:buSzPts val="1400"/>
              <a:buNone/>
              <a:defRPr/>
            </a:lvl1pPr>
            <a:lvl2pPr indent="-330200" lvl="1" marL="914400" rtl="0">
              <a:spcBef>
                <a:spcPts val="1200"/>
              </a:spcBef>
              <a:spcAft>
                <a:spcPts val="0"/>
              </a:spcAft>
              <a:buSzPts val="1600"/>
              <a:buChar char="▪"/>
              <a:defRPr/>
            </a:lvl2pPr>
            <a:lvl3pPr indent="-317500" lvl="2" marL="1371600" rtl="0">
              <a:spcBef>
                <a:spcPts val="600"/>
              </a:spcBef>
              <a:spcAft>
                <a:spcPts val="0"/>
              </a:spcAft>
              <a:buSzPts val="1400"/>
              <a:buChar char="–"/>
              <a:defRPr/>
            </a:lvl3pPr>
            <a:lvl4pPr indent="-304800" lvl="3" marL="1828800" rtl="0">
              <a:spcBef>
                <a:spcPts val="600"/>
              </a:spcBef>
              <a:spcAft>
                <a:spcPts val="0"/>
              </a:spcAft>
              <a:buSzPts val="1200"/>
              <a:buChar char="•"/>
              <a:defRPr/>
            </a:lvl4pPr>
            <a:lvl5pPr indent="-342900" lvl="4" marL="2286000" rtl="0">
              <a:spcBef>
                <a:spcPts val="1200"/>
              </a:spcBef>
              <a:spcAft>
                <a:spcPts val="0"/>
              </a:spcAft>
              <a:buSzPts val="18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206" name="Google Shape;206;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nimated – A">
  <p:cSld name="CUSTOM_4">
    <p:spTree>
      <p:nvGrpSpPr>
        <p:cNvPr id="207" name="Shape 207"/>
        <p:cNvGrpSpPr/>
        <p:nvPr/>
      </p:nvGrpSpPr>
      <p:grpSpPr>
        <a:xfrm>
          <a:off x="0" y="0"/>
          <a:ext cx="0" cy="0"/>
          <a:chOff x="0" y="0"/>
          <a:chExt cx="0" cy="0"/>
        </a:xfrm>
      </p:grpSpPr>
      <p:pic>
        <p:nvPicPr>
          <p:cNvPr id="208" name="Google Shape;208;p48"/>
          <p:cNvPicPr preferRelativeResize="0"/>
          <p:nvPr/>
        </p:nvPicPr>
        <p:blipFill rotWithShape="1">
          <a:blip r:embed="rId2">
            <a:alphaModFix/>
          </a:blip>
          <a:srcRect b="18885" l="0" r="0" t="6112"/>
          <a:stretch/>
        </p:blipFill>
        <p:spPr>
          <a:xfrm>
            <a:off x="0" y="0"/>
            <a:ext cx="9144000" cy="5143500"/>
          </a:xfrm>
          <a:prstGeom prst="rect">
            <a:avLst/>
          </a:prstGeom>
          <a:noFill/>
          <a:ln>
            <a:noFill/>
          </a:ln>
        </p:spPr>
      </p:pic>
      <p:pic>
        <p:nvPicPr>
          <p:cNvPr id="209" name="Google Shape;209;p48"/>
          <p:cNvPicPr preferRelativeResize="0"/>
          <p:nvPr/>
        </p:nvPicPr>
        <p:blipFill rotWithShape="1">
          <a:blip r:embed="rId3">
            <a:alphaModFix/>
          </a:blip>
          <a:srcRect b="24799" l="14605" r="14598" t="24804"/>
          <a:stretch/>
        </p:blipFill>
        <p:spPr>
          <a:xfrm>
            <a:off x="552700" y="4261700"/>
            <a:ext cx="435150" cy="309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and Bullets">
  <p:cSld name="Title Slide">
    <p:spTree>
      <p:nvGrpSpPr>
        <p:cNvPr id="27" name="Shape 27"/>
        <p:cNvGrpSpPr/>
        <p:nvPr/>
      </p:nvGrpSpPr>
      <p:grpSpPr>
        <a:xfrm>
          <a:off x="0" y="0"/>
          <a:ext cx="0" cy="0"/>
          <a:chOff x="0" y="0"/>
          <a:chExt cx="0" cy="0"/>
        </a:xfrm>
      </p:grpSpPr>
      <p:sp>
        <p:nvSpPr>
          <p:cNvPr id="28" name="Google Shape;28;p7"/>
          <p:cNvSpPr txBox="1"/>
          <p:nvPr>
            <p:ph type="title"/>
          </p:nvPr>
        </p:nvSpPr>
        <p:spPr>
          <a:xfrm>
            <a:off x="456200" y="217650"/>
            <a:ext cx="8231700" cy="834600"/>
          </a:xfrm>
          <a:prstGeom prst="rect">
            <a:avLst/>
          </a:prstGeom>
          <a:noFill/>
          <a:ln>
            <a:noFill/>
          </a:ln>
        </p:spPr>
        <p:txBody>
          <a:bodyPr anchorCtr="0" anchor="b" bIns="68575" lIns="68575" spcFirstLastPara="1" rIns="68575" wrap="square" tIns="68575">
            <a:noAutofit/>
          </a:bodyPr>
          <a:lstStyle>
            <a:lvl1pPr indent="0" lvl="0" marL="0" marR="0" rtl="0" algn="l">
              <a:lnSpc>
                <a:spcPct val="100000"/>
              </a:lnSpc>
              <a:spcBef>
                <a:spcPts val="0"/>
              </a:spcBef>
              <a:spcAft>
                <a:spcPts val="0"/>
              </a:spcAft>
              <a:buClr>
                <a:schemeClr val="dk1"/>
              </a:buClr>
              <a:buSzPts val="3000"/>
              <a:buFont typeface="Proxima Nova"/>
              <a:buNone/>
              <a:defRPr b="1" i="0" sz="3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100"/>
              <a:buFont typeface="Proxima Nova"/>
              <a:buNone/>
              <a:defRPr b="1" sz="1400">
                <a:latin typeface="Proxima Nova"/>
                <a:ea typeface="Proxima Nova"/>
                <a:cs typeface="Proxima Nova"/>
                <a:sym typeface="Proxima Nova"/>
              </a:defRPr>
            </a:lvl2pPr>
            <a:lvl3pPr indent="0" lvl="2" rtl="0">
              <a:spcBef>
                <a:spcPts val="0"/>
              </a:spcBef>
              <a:spcAft>
                <a:spcPts val="0"/>
              </a:spcAft>
              <a:buSzPts val="1100"/>
              <a:buFont typeface="Proxima Nova"/>
              <a:buNone/>
              <a:defRPr b="1" sz="1400">
                <a:latin typeface="Proxima Nova"/>
                <a:ea typeface="Proxima Nova"/>
                <a:cs typeface="Proxima Nova"/>
                <a:sym typeface="Proxima Nova"/>
              </a:defRPr>
            </a:lvl3pPr>
            <a:lvl4pPr indent="0" lvl="3" rtl="0">
              <a:spcBef>
                <a:spcPts val="0"/>
              </a:spcBef>
              <a:spcAft>
                <a:spcPts val="0"/>
              </a:spcAft>
              <a:buSzPts val="1100"/>
              <a:buFont typeface="Proxima Nova"/>
              <a:buNone/>
              <a:defRPr b="1" sz="1400">
                <a:latin typeface="Proxima Nova"/>
                <a:ea typeface="Proxima Nova"/>
                <a:cs typeface="Proxima Nova"/>
                <a:sym typeface="Proxima Nova"/>
              </a:defRPr>
            </a:lvl4pPr>
            <a:lvl5pPr indent="0" lvl="4" rtl="0">
              <a:spcBef>
                <a:spcPts val="0"/>
              </a:spcBef>
              <a:spcAft>
                <a:spcPts val="0"/>
              </a:spcAft>
              <a:buSzPts val="1100"/>
              <a:buFont typeface="Proxima Nova"/>
              <a:buNone/>
              <a:defRPr b="1" sz="1400">
                <a:latin typeface="Proxima Nova"/>
                <a:ea typeface="Proxima Nova"/>
                <a:cs typeface="Proxima Nova"/>
                <a:sym typeface="Proxima Nova"/>
              </a:defRPr>
            </a:lvl5pPr>
            <a:lvl6pPr indent="0" lvl="5" rtl="0">
              <a:spcBef>
                <a:spcPts val="0"/>
              </a:spcBef>
              <a:spcAft>
                <a:spcPts val="0"/>
              </a:spcAft>
              <a:buSzPts val="1100"/>
              <a:buFont typeface="Proxima Nova"/>
              <a:buNone/>
              <a:defRPr b="1" sz="1400">
                <a:latin typeface="Proxima Nova"/>
                <a:ea typeface="Proxima Nova"/>
                <a:cs typeface="Proxima Nova"/>
                <a:sym typeface="Proxima Nova"/>
              </a:defRPr>
            </a:lvl6pPr>
            <a:lvl7pPr indent="0" lvl="6" rtl="0">
              <a:spcBef>
                <a:spcPts val="0"/>
              </a:spcBef>
              <a:spcAft>
                <a:spcPts val="0"/>
              </a:spcAft>
              <a:buSzPts val="1100"/>
              <a:buFont typeface="Proxima Nova"/>
              <a:buNone/>
              <a:defRPr b="1" sz="1400">
                <a:latin typeface="Proxima Nova"/>
                <a:ea typeface="Proxima Nova"/>
                <a:cs typeface="Proxima Nova"/>
                <a:sym typeface="Proxima Nova"/>
              </a:defRPr>
            </a:lvl7pPr>
            <a:lvl8pPr indent="0" lvl="7" rtl="0">
              <a:spcBef>
                <a:spcPts val="0"/>
              </a:spcBef>
              <a:spcAft>
                <a:spcPts val="0"/>
              </a:spcAft>
              <a:buSzPts val="1100"/>
              <a:buFont typeface="Proxima Nova"/>
              <a:buNone/>
              <a:defRPr b="1" sz="1400">
                <a:latin typeface="Proxima Nova"/>
                <a:ea typeface="Proxima Nova"/>
                <a:cs typeface="Proxima Nova"/>
                <a:sym typeface="Proxima Nova"/>
              </a:defRPr>
            </a:lvl8pPr>
            <a:lvl9pPr indent="0" lvl="8" rtl="0">
              <a:spcBef>
                <a:spcPts val="0"/>
              </a:spcBef>
              <a:spcAft>
                <a:spcPts val="0"/>
              </a:spcAft>
              <a:buSzPts val="1100"/>
              <a:buFont typeface="Proxima Nova"/>
              <a:buNone/>
              <a:defRPr b="1" sz="1400">
                <a:latin typeface="Proxima Nova"/>
                <a:ea typeface="Proxima Nova"/>
                <a:cs typeface="Proxima Nova"/>
                <a:sym typeface="Proxima Nova"/>
              </a:defRPr>
            </a:lvl9pPr>
          </a:lstStyle>
          <a:p/>
        </p:txBody>
      </p:sp>
      <p:sp>
        <p:nvSpPr>
          <p:cNvPr id="29" name="Google Shape;29;p7"/>
          <p:cNvSpPr txBox="1"/>
          <p:nvPr>
            <p:ph idx="1" type="body"/>
          </p:nvPr>
        </p:nvSpPr>
        <p:spPr>
          <a:xfrm>
            <a:off x="456200" y="1052250"/>
            <a:ext cx="6816300" cy="3714900"/>
          </a:xfrm>
          <a:prstGeom prst="rect">
            <a:avLst/>
          </a:prstGeom>
        </p:spPr>
        <p:txBody>
          <a:bodyPr anchorCtr="0" anchor="t" bIns="68575" lIns="68575" spcFirstLastPara="1" rIns="68575" wrap="square" tIns="68575">
            <a:noAutofit/>
          </a:bodyPr>
          <a:lstStyle>
            <a:lvl1pPr indent="-298450" lvl="0" marL="457200" rtl="0">
              <a:lnSpc>
                <a:spcPct val="115000"/>
              </a:lnSpc>
              <a:spcBef>
                <a:spcPts val="1000"/>
              </a:spcBef>
              <a:spcAft>
                <a:spcPts val="0"/>
              </a:spcAft>
              <a:buClr>
                <a:schemeClr val="lt2"/>
              </a:buClr>
              <a:buSzPts val="1100"/>
              <a:buFont typeface="Proxima Nova"/>
              <a:buChar char="•"/>
              <a:defRPr>
                <a:latin typeface="Proxima Nova"/>
                <a:ea typeface="Proxima Nova"/>
                <a:cs typeface="Proxima Nova"/>
                <a:sym typeface="Proxima Nova"/>
              </a:defRPr>
            </a:lvl1pPr>
            <a:lvl2pPr indent="-292100" lvl="1" marL="9144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3pPr>
            <a:lvl4pPr indent="-304800" lvl="3" marL="1828800" rtl="0">
              <a:lnSpc>
                <a:spcPct val="115000"/>
              </a:lnSpc>
              <a:spcBef>
                <a:spcPts val="0"/>
              </a:spcBef>
              <a:spcAft>
                <a:spcPts val="0"/>
              </a:spcAft>
              <a:buClr>
                <a:schemeClr val="lt2"/>
              </a:buClr>
              <a:buSzPts val="1200"/>
              <a:buFont typeface="Proxima Nova"/>
              <a:buChar char="•"/>
              <a:defRPr b="1" sz="1200">
                <a:latin typeface="Proxima Nova"/>
                <a:ea typeface="Proxima Nova"/>
                <a:cs typeface="Proxima Nova"/>
                <a:sym typeface="Proxima Nova"/>
              </a:defRPr>
            </a:lvl4pPr>
            <a:lvl5pPr indent="-292100" lvl="4" marL="22860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5pPr>
            <a:lvl6pPr indent="-292100" lvl="5" marL="27432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6pPr>
            <a:lvl7pPr indent="-292100" lvl="6" marL="32004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7pPr>
            <a:lvl8pPr indent="-292100" lvl="7" marL="36576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8pPr>
            <a:lvl9pPr indent="-292100" lvl="8" marL="41148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9pPr>
          </a:lstStyle>
          <a:p/>
        </p:txBody>
      </p:sp>
      <p:sp>
        <p:nvSpPr>
          <p:cNvPr id="30" name="Google Shape;30;p7"/>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dk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dk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dk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dk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dk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dk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dk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dk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Title and Bullets + Section Header">
  <p:cSld name="Title Slide_3">
    <p:spTree>
      <p:nvGrpSpPr>
        <p:cNvPr id="31" name="Shape 31"/>
        <p:cNvGrpSpPr/>
        <p:nvPr/>
      </p:nvGrpSpPr>
      <p:grpSpPr>
        <a:xfrm>
          <a:off x="0" y="0"/>
          <a:ext cx="0" cy="0"/>
          <a:chOff x="0" y="0"/>
          <a:chExt cx="0" cy="0"/>
        </a:xfrm>
      </p:grpSpPr>
      <p:sp>
        <p:nvSpPr>
          <p:cNvPr id="32" name="Google Shape;32;p8"/>
          <p:cNvSpPr txBox="1"/>
          <p:nvPr>
            <p:ph type="title"/>
          </p:nvPr>
        </p:nvSpPr>
        <p:spPr>
          <a:xfrm>
            <a:off x="456200" y="217650"/>
            <a:ext cx="8231700" cy="834600"/>
          </a:xfrm>
          <a:prstGeom prst="rect">
            <a:avLst/>
          </a:prstGeom>
          <a:noFill/>
          <a:ln>
            <a:noFill/>
          </a:ln>
        </p:spPr>
        <p:txBody>
          <a:bodyPr anchorCtr="0" anchor="b" bIns="68575" lIns="68575" spcFirstLastPara="1" rIns="68575" wrap="square" tIns="68575">
            <a:noAutofit/>
          </a:bodyPr>
          <a:lstStyle>
            <a:lvl1pPr indent="0" lvl="0" marL="0" marR="0" rtl="0" algn="l">
              <a:lnSpc>
                <a:spcPct val="100000"/>
              </a:lnSpc>
              <a:spcBef>
                <a:spcPts val="0"/>
              </a:spcBef>
              <a:spcAft>
                <a:spcPts val="0"/>
              </a:spcAft>
              <a:buClr>
                <a:schemeClr val="dk1"/>
              </a:buClr>
              <a:buSzPts val="3000"/>
              <a:buFont typeface="Proxima Nova"/>
              <a:buNone/>
              <a:defRPr b="1" i="0" sz="3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100"/>
              <a:buFont typeface="Proxima Nova"/>
              <a:buNone/>
              <a:defRPr b="1" sz="1400">
                <a:latin typeface="Proxima Nova"/>
                <a:ea typeface="Proxima Nova"/>
                <a:cs typeface="Proxima Nova"/>
                <a:sym typeface="Proxima Nova"/>
              </a:defRPr>
            </a:lvl2pPr>
            <a:lvl3pPr indent="0" lvl="2" rtl="0">
              <a:spcBef>
                <a:spcPts val="0"/>
              </a:spcBef>
              <a:spcAft>
                <a:spcPts val="0"/>
              </a:spcAft>
              <a:buSzPts val="1100"/>
              <a:buFont typeface="Proxima Nova"/>
              <a:buNone/>
              <a:defRPr b="1" sz="1400">
                <a:latin typeface="Proxima Nova"/>
                <a:ea typeface="Proxima Nova"/>
                <a:cs typeface="Proxima Nova"/>
                <a:sym typeface="Proxima Nova"/>
              </a:defRPr>
            </a:lvl3pPr>
            <a:lvl4pPr indent="0" lvl="3" rtl="0">
              <a:spcBef>
                <a:spcPts val="0"/>
              </a:spcBef>
              <a:spcAft>
                <a:spcPts val="0"/>
              </a:spcAft>
              <a:buSzPts val="1100"/>
              <a:buFont typeface="Proxima Nova"/>
              <a:buNone/>
              <a:defRPr b="1" sz="1400">
                <a:latin typeface="Proxima Nova"/>
                <a:ea typeface="Proxima Nova"/>
                <a:cs typeface="Proxima Nova"/>
                <a:sym typeface="Proxima Nova"/>
              </a:defRPr>
            </a:lvl4pPr>
            <a:lvl5pPr indent="0" lvl="4" rtl="0">
              <a:spcBef>
                <a:spcPts val="0"/>
              </a:spcBef>
              <a:spcAft>
                <a:spcPts val="0"/>
              </a:spcAft>
              <a:buSzPts val="1100"/>
              <a:buFont typeface="Proxima Nova"/>
              <a:buNone/>
              <a:defRPr b="1" sz="1400">
                <a:latin typeface="Proxima Nova"/>
                <a:ea typeface="Proxima Nova"/>
                <a:cs typeface="Proxima Nova"/>
                <a:sym typeface="Proxima Nova"/>
              </a:defRPr>
            </a:lvl5pPr>
            <a:lvl6pPr indent="0" lvl="5" rtl="0">
              <a:spcBef>
                <a:spcPts val="0"/>
              </a:spcBef>
              <a:spcAft>
                <a:spcPts val="0"/>
              </a:spcAft>
              <a:buSzPts val="1100"/>
              <a:buFont typeface="Proxima Nova"/>
              <a:buNone/>
              <a:defRPr b="1" sz="1400">
                <a:latin typeface="Proxima Nova"/>
                <a:ea typeface="Proxima Nova"/>
                <a:cs typeface="Proxima Nova"/>
                <a:sym typeface="Proxima Nova"/>
              </a:defRPr>
            </a:lvl6pPr>
            <a:lvl7pPr indent="0" lvl="6" rtl="0">
              <a:spcBef>
                <a:spcPts val="0"/>
              </a:spcBef>
              <a:spcAft>
                <a:spcPts val="0"/>
              </a:spcAft>
              <a:buSzPts val="1100"/>
              <a:buFont typeface="Proxima Nova"/>
              <a:buNone/>
              <a:defRPr b="1" sz="1400">
                <a:latin typeface="Proxima Nova"/>
                <a:ea typeface="Proxima Nova"/>
                <a:cs typeface="Proxima Nova"/>
                <a:sym typeface="Proxima Nova"/>
              </a:defRPr>
            </a:lvl7pPr>
            <a:lvl8pPr indent="0" lvl="7" rtl="0">
              <a:spcBef>
                <a:spcPts val="0"/>
              </a:spcBef>
              <a:spcAft>
                <a:spcPts val="0"/>
              </a:spcAft>
              <a:buSzPts val="1100"/>
              <a:buFont typeface="Proxima Nova"/>
              <a:buNone/>
              <a:defRPr b="1" sz="1400">
                <a:latin typeface="Proxima Nova"/>
                <a:ea typeface="Proxima Nova"/>
                <a:cs typeface="Proxima Nova"/>
                <a:sym typeface="Proxima Nova"/>
              </a:defRPr>
            </a:lvl8pPr>
            <a:lvl9pPr indent="0" lvl="8" rtl="0">
              <a:spcBef>
                <a:spcPts val="0"/>
              </a:spcBef>
              <a:spcAft>
                <a:spcPts val="0"/>
              </a:spcAft>
              <a:buSzPts val="1100"/>
              <a:buFont typeface="Proxima Nova"/>
              <a:buNone/>
              <a:defRPr b="1" sz="1400">
                <a:latin typeface="Proxima Nova"/>
                <a:ea typeface="Proxima Nova"/>
                <a:cs typeface="Proxima Nova"/>
                <a:sym typeface="Proxima Nova"/>
              </a:defRPr>
            </a:lvl9pPr>
          </a:lstStyle>
          <a:p/>
        </p:txBody>
      </p:sp>
      <p:sp>
        <p:nvSpPr>
          <p:cNvPr id="33" name="Google Shape;33;p8"/>
          <p:cNvSpPr txBox="1"/>
          <p:nvPr>
            <p:ph idx="1" type="body"/>
          </p:nvPr>
        </p:nvSpPr>
        <p:spPr>
          <a:xfrm>
            <a:off x="456200" y="1052250"/>
            <a:ext cx="6816300" cy="3714900"/>
          </a:xfrm>
          <a:prstGeom prst="rect">
            <a:avLst/>
          </a:prstGeom>
        </p:spPr>
        <p:txBody>
          <a:bodyPr anchorCtr="0" anchor="t" bIns="68575" lIns="68575" spcFirstLastPara="1" rIns="68575" wrap="square" tIns="68575">
            <a:noAutofit/>
          </a:bodyPr>
          <a:lstStyle>
            <a:lvl1pPr indent="-298450" lvl="0" marL="457200" rtl="0">
              <a:lnSpc>
                <a:spcPct val="115000"/>
              </a:lnSpc>
              <a:spcBef>
                <a:spcPts val="1000"/>
              </a:spcBef>
              <a:spcAft>
                <a:spcPts val="0"/>
              </a:spcAft>
              <a:buClr>
                <a:schemeClr val="lt2"/>
              </a:buClr>
              <a:buSzPts val="1100"/>
              <a:buFont typeface="Proxima Nova"/>
              <a:buChar char="•"/>
              <a:defRPr>
                <a:latin typeface="Proxima Nova"/>
                <a:ea typeface="Proxima Nova"/>
                <a:cs typeface="Proxima Nova"/>
                <a:sym typeface="Proxima Nova"/>
              </a:defRPr>
            </a:lvl1pPr>
            <a:lvl2pPr indent="-292100" lvl="1" marL="9144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3pPr>
            <a:lvl4pPr indent="-304800" lvl="3" marL="1828800" rtl="0">
              <a:lnSpc>
                <a:spcPct val="115000"/>
              </a:lnSpc>
              <a:spcBef>
                <a:spcPts val="0"/>
              </a:spcBef>
              <a:spcAft>
                <a:spcPts val="0"/>
              </a:spcAft>
              <a:buClr>
                <a:schemeClr val="lt2"/>
              </a:buClr>
              <a:buSzPts val="1200"/>
              <a:buFont typeface="Proxima Nova"/>
              <a:buChar char="•"/>
              <a:defRPr b="1" sz="1200">
                <a:latin typeface="Proxima Nova"/>
                <a:ea typeface="Proxima Nova"/>
                <a:cs typeface="Proxima Nova"/>
                <a:sym typeface="Proxima Nova"/>
              </a:defRPr>
            </a:lvl4pPr>
            <a:lvl5pPr indent="-292100" lvl="4" marL="22860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5pPr>
            <a:lvl6pPr indent="-292100" lvl="5" marL="27432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6pPr>
            <a:lvl7pPr indent="-292100" lvl="6" marL="32004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7pPr>
            <a:lvl8pPr indent="-292100" lvl="7" marL="36576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8pPr>
            <a:lvl9pPr indent="-292100" lvl="8" marL="41148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9pPr>
          </a:lstStyle>
          <a:p/>
        </p:txBody>
      </p:sp>
      <p:sp>
        <p:nvSpPr>
          <p:cNvPr id="34" name="Google Shape;34;p8"/>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dk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dk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dk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dk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dk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dk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dk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dk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8"/>
          <p:cNvSpPr txBox="1"/>
          <p:nvPr>
            <p:ph idx="2" type="subTitle"/>
          </p:nvPr>
        </p:nvSpPr>
        <p:spPr>
          <a:xfrm>
            <a:off x="456200" y="217650"/>
            <a:ext cx="4998000" cy="383100"/>
          </a:xfrm>
          <a:prstGeom prst="rect">
            <a:avLst/>
          </a:prstGeom>
        </p:spPr>
        <p:txBody>
          <a:bodyPr anchorCtr="0" anchor="b" bIns="68575" lIns="68575" spcFirstLastPara="1" rIns="68575" wrap="square" tIns="68575">
            <a:noAutofit/>
          </a:bodyPr>
          <a:lstStyle>
            <a:lvl1pPr lvl="0" rtl="0">
              <a:lnSpc>
                <a:spcPct val="100000"/>
              </a:lnSpc>
              <a:spcBef>
                <a:spcPts val="0"/>
              </a:spcBef>
              <a:spcAft>
                <a:spcPts val="0"/>
              </a:spcAft>
              <a:buNone/>
              <a:defRPr b="1">
                <a:solidFill>
                  <a:schemeClr val="lt2"/>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Blank">
  <p:cSld name="Title Slide_1">
    <p:spTree>
      <p:nvGrpSpPr>
        <p:cNvPr id="36" name="Shape 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1">
  <p:cSld name="CUSTOM">
    <p:bg>
      <p:bgPr>
        <a:solidFill>
          <a:srgbClr val="FF8F8F"/>
        </a:solidFill>
      </p:bgPr>
    </p:bg>
    <p:spTree>
      <p:nvGrpSpPr>
        <p:cNvPr id="37" name="Shape 37"/>
        <p:cNvGrpSpPr/>
        <p:nvPr/>
      </p:nvGrpSpPr>
      <p:grpSpPr>
        <a:xfrm>
          <a:off x="0" y="0"/>
          <a:ext cx="0" cy="0"/>
          <a:chOff x="0" y="0"/>
          <a:chExt cx="0" cy="0"/>
        </a:xfrm>
      </p:grpSpPr>
      <p:sp>
        <p:nvSpPr>
          <p:cNvPr id="38" name="Google Shape;38;p10"/>
          <p:cNvSpPr txBox="1"/>
          <p:nvPr>
            <p:ph type="title"/>
          </p:nvPr>
        </p:nvSpPr>
        <p:spPr>
          <a:xfrm>
            <a:off x="456200" y="691325"/>
            <a:ext cx="6245100" cy="4037400"/>
          </a:xfrm>
          <a:prstGeom prst="rect">
            <a:avLst/>
          </a:prstGeom>
        </p:spPr>
        <p:txBody>
          <a:bodyPr anchorCtr="0" anchor="t" bIns="68575" lIns="68575" spcFirstLastPara="1" rIns="68575" wrap="square" tIns="68575">
            <a:noAutofit/>
          </a:bodyPr>
          <a:lstStyle>
            <a:lvl1pPr lvl="0" rtl="0">
              <a:lnSpc>
                <a:spcPct val="100000"/>
              </a:lnSpc>
              <a:spcBef>
                <a:spcPts val="0"/>
              </a:spcBef>
              <a:spcAft>
                <a:spcPts val="0"/>
              </a:spcAft>
              <a:buNone/>
              <a:defRPr sz="6000">
                <a:solidFill>
                  <a:srgbClr val="1850A5"/>
                </a:solidFill>
              </a:defRPr>
            </a:lvl1pPr>
            <a:lvl2pPr lvl="1" rtl="0">
              <a:spcBef>
                <a:spcPts val="0"/>
              </a:spcBef>
              <a:spcAft>
                <a:spcPts val="0"/>
              </a:spcAft>
              <a:buNone/>
              <a:defRPr sz="6000">
                <a:solidFill>
                  <a:srgbClr val="1850A5"/>
                </a:solidFill>
              </a:defRPr>
            </a:lvl2pPr>
            <a:lvl3pPr lvl="2" rtl="0">
              <a:spcBef>
                <a:spcPts val="0"/>
              </a:spcBef>
              <a:spcAft>
                <a:spcPts val="0"/>
              </a:spcAft>
              <a:buNone/>
              <a:defRPr sz="6000">
                <a:solidFill>
                  <a:srgbClr val="1850A5"/>
                </a:solidFill>
              </a:defRPr>
            </a:lvl3pPr>
            <a:lvl4pPr lvl="3" rtl="0">
              <a:spcBef>
                <a:spcPts val="0"/>
              </a:spcBef>
              <a:spcAft>
                <a:spcPts val="0"/>
              </a:spcAft>
              <a:buNone/>
              <a:defRPr sz="6000">
                <a:solidFill>
                  <a:srgbClr val="1850A5"/>
                </a:solidFill>
              </a:defRPr>
            </a:lvl4pPr>
            <a:lvl5pPr lvl="4" rtl="0">
              <a:spcBef>
                <a:spcPts val="0"/>
              </a:spcBef>
              <a:spcAft>
                <a:spcPts val="0"/>
              </a:spcAft>
              <a:buNone/>
              <a:defRPr sz="6000">
                <a:solidFill>
                  <a:srgbClr val="1850A5"/>
                </a:solidFill>
              </a:defRPr>
            </a:lvl5pPr>
            <a:lvl6pPr lvl="5" rtl="0">
              <a:spcBef>
                <a:spcPts val="0"/>
              </a:spcBef>
              <a:spcAft>
                <a:spcPts val="0"/>
              </a:spcAft>
              <a:buNone/>
              <a:defRPr sz="6000">
                <a:solidFill>
                  <a:srgbClr val="1850A5"/>
                </a:solidFill>
              </a:defRPr>
            </a:lvl6pPr>
            <a:lvl7pPr lvl="6" rtl="0">
              <a:spcBef>
                <a:spcPts val="0"/>
              </a:spcBef>
              <a:spcAft>
                <a:spcPts val="0"/>
              </a:spcAft>
              <a:buNone/>
              <a:defRPr sz="6000">
                <a:solidFill>
                  <a:srgbClr val="1850A5"/>
                </a:solidFill>
              </a:defRPr>
            </a:lvl7pPr>
            <a:lvl8pPr lvl="7" rtl="0">
              <a:spcBef>
                <a:spcPts val="0"/>
              </a:spcBef>
              <a:spcAft>
                <a:spcPts val="0"/>
              </a:spcAft>
              <a:buNone/>
              <a:defRPr sz="6000">
                <a:solidFill>
                  <a:srgbClr val="1850A5"/>
                </a:solidFill>
              </a:defRPr>
            </a:lvl8pPr>
            <a:lvl9pPr lvl="8" rtl="0">
              <a:spcBef>
                <a:spcPts val="0"/>
              </a:spcBef>
              <a:spcAft>
                <a:spcPts val="0"/>
              </a:spcAft>
              <a:buNone/>
              <a:defRPr sz="6000">
                <a:solidFill>
                  <a:srgbClr val="1850A5"/>
                </a:solidFill>
              </a:defRPr>
            </a:lvl9pPr>
          </a:lstStyle>
          <a:p/>
        </p:txBody>
      </p:sp>
      <p:sp>
        <p:nvSpPr>
          <p:cNvPr id="39" name="Google Shape;39;p10"/>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accent2"/>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accent2"/>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accent2"/>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accent2"/>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accent2"/>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accent2"/>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accent2"/>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accent2"/>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accent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2">
  <p:cSld name="CUSTOM_3">
    <p:bg>
      <p:bgPr>
        <a:solidFill>
          <a:schemeClr val="accent2"/>
        </a:solid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456200" y="691325"/>
            <a:ext cx="6245100" cy="4037400"/>
          </a:xfrm>
          <a:prstGeom prst="rect">
            <a:avLst/>
          </a:prstGeom>
        </p:spPr>
        <p:txBody>
          <a:bodyPr anchorCtr="0" anchor="t" bIns="68575" lIns="68575" spcFirstLastPara="1" rIns="68575" wrap="square" tIns="68575">
            <a:noAutofit/>
          </a:bodyPr>
          <a:lstStyle>
            <a:lvl1pPr lvl="0" rtl="0">
              <a:lnSpc>
                <a:spcPct val="100000"/>
              </a:lnSpc>
              <a:spcBef>
                <a:spcPts val="0"/>
              </a:spcBef>
              <a:spcAft>
                <a:spcPts val="0"/>
              </a:spcAft>
              <a:buNone/>
              <a:defRPr sz="6000">
                <a:solidFill>
                  <a:srgbClr val="0E753A"/>
                </a:solidFill>
              </a:defRPr>
            </a:lvl1pPr>
            <a:lvl2pPr lvl="1" rtl="0">
              <a:spcBef>
                <a:spcPts val="0"/>
              </a:spcBef>
              <a:spcAft>
                <a:spcPts val="0"/>
              </a:spcAft>
              <a:buNone/>
              <a:defRPr sz="6000">
                <a:solidFill>
                  <a:schemeClr val="accent1"/>
                </a:solidFill>
              </a:defRPr>
            </a:lvl2pPr>
            <a:lvl3pPr lvl="2" rtl="0">
              <a:spcBef>
                <a:spcPts val="0"/>
              </a:spcBef>
              <a:spcAft>
                <a:spcPts val="0"/>
              </a:spcAft>
              <a:buNone/>
              <a:defRPr sz="6000">
                <a:solidFill>
                  <a:schemeClr val="accent1"/>
                </a:solidFill>
              </a:defRPr>
            </a:lvl3pPr>
            <a:lvl4pPr lvl="3" rtl="0">
              <a:spcBef>
                <a:spcPts val="0"/>
              </a:spcBef>
              <a:spcAft>
                <a:spcPts val="0"/>
              </a:spcAft>
              <a:buNone/>
              <a:defRPr sz="6000">
                <a:solidFill>
                  <a:schemeClr val="accent1"/>
                </a:solidFill>
              </a:defRPr>
            </a:lvl4pPr>
            <a:lvl5pPr lvl="4" rtl="0">
              <a:spcBef>
                <a:spcPts val="0"/>
              </a:spcBef>
              <a:spcAft>
                <a:spcPts val="0"/>
              </a:spcAft>
              <a:buNone/>
              <a:defRPr sz="6000">
                <a:solidFill>
                  <a:schemeClr val="accent1"/>
                </a:solidFill>
              </a:defRPr>
            </a:lvl5pPr>
            <a:lvl6pPr lvl="5" rtl="0">
              <a:spcBef>
                <a:spcPts val="0"/>
              </a:spcBef>
              <a:spcAft>
                <a:spcPts val="0"/>
              </a:spcAft>
              <a:buNone/>
              <a:defRPr sz="6000">
                <a:solidFill>
                  <a:schemeClr val="accent1"/>
                </a:solidFill>
              </a:defRPr>
            </a:lvl6pPr>
            <a:lvl7pPr lvl="6" rtl="0">
              <a:spcBef>
                <a:spcPts val="0"/>
              </a:spcBef>
              <a:spcAft>
                <a:spcPts val="0"/>
              </a:spcAft>
              <a:buNone/>
              <a:defRPr sz="6000">
                <a:solidFill>
                  <a:schemeClr val="accent1"/>
                </a:solidFill>
              </a:defRPr>
            </a:lvl7pPr>
            <a:lvl8pPr lvl="7" rtl="0">
              <a:spcBef>
                <a:spcPts val="0"/>
              </a:spcBef>
              <a:spcAft>
                <a:spcPts val="0"/>
              </a:spcAft>
              <a:buNone/>
              <a:defRPr sz="6000">
                <a:solidFill>
                  <a:schemeClr val="accent1"/>
                </a:solidFill>
              </a:defRPr>
            </a:lvl8pPr>
            <a:lvl9pPr lvl="8" rtl="0">
              <a:spcBef>
                <a:spcPts val="0"/>
              </a:spcBef>
              <a:spcAft>
                <a:spcPts val="0"/>
              </a:spcAft>
              <a:buNone/>
              <a:defRPr sz="6000">
                <a:solidFill>
                  <a:schemeClr val="accent1"/>
                </a:solidFill>
              </a:defRPr>
            </a:lvl9pPr>
          </a:lstStyle>
          <a:p/>
        </p:txBody>
      </p:sp>
      <p:sp>
        <p:nvSpPr>
          <p:cNvPr id="42" name="Google Shape;42;p11"/>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accent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accent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accent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accent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accent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accent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accent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accent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accen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5.xml"/><Relationship Id="rId10" Type="http://schemas.openxmlformats.org/officeDocument/2006/relationships/slideLayout" Target="../slideLayouts/slideLayout14.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slideLayout" Target="../slideLayouts/slideLayout13.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7" Type="http://schemas.openxmlformats.org/officeDocument/2006/relationships/slideLayout" Target="../slideLayouts/slideLayout21.xml"/><Relationship Id="rId16" Type="http://schemas.openxmlformats.org/officeDocument/2006/relationships/slideLayout" Target="../slideLayouts/slideLayout20.xml"/><Relationship Id="rId5" Type="http://schemas.openxmlformats.org/officeDocument/2006/relationships/slideLayout" Target="../slideLayouts/slideLayout9.xml"/><Relationship Id="rId6" Type="http://schemas.openxmlformats.org/officeDocument/2006/relationships/slideLayout" Target="../slideLayouts/slideLayout10.xml"/><Relationship Id="rId18" Type="http://schemas.openxmlformats.org/officeDocument/2006/relationships/theme" Target="../theme/theme3.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1.xml"/><Relationship Id="rId12" Type="http://schemas.openxmlformats.org/officeDocument/2006/relationships/slideLayout" Target="../slideLayouts/slideLayout3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2.xml"/><Relationship Id="rId12" Type="http://schemas.openxmlformats.org/officeDocument/2006/relationships/slideLayout" Target="../slideLayouts/slideLayout44.xml"/><Relationship Id="rId1" Type="http://schemas.openxmlformats.org/officeDocument/2006/relationships/image" Target="../media/image3.png"/><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76600" y="115775"/>
            <a:ext cx="8590800" cy="8460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2500">
                <a:solidFill>
                  <a:schemeClr val="lt2"/>
                </a:solidFill>
                <a:latin typeface="Proxima Nova"/>
                <a:ea typeface="Proxima Nova"/>
                <a:cs typeface="Proxima Nova"/>
                <a:sym typeface="Proxima Nova"/>
              </a:defRPr>
            </a:lvl1pPr>
            <a:lvl2pPr lvl="1" rtl="0">
              <a:spcBef>
                <a:spcPts val="0"/>
              </a:spcBef>
              <a:spcAft>
                <a:spcPts val="0"/>
              </a:spcAft>
              <a:buNone/>
              <a:defRPr b="1" sz="2500">
                <a:latin typeface="Proxima Nova"/>
                <a:ea typeface="Proxima Nova"/>
                <a:cs typeface="Proxima Nova"/>
                <a:sym typeface="Proxima Nova"/>
              </a:defRPr>
            </a:lvl2pPr>
            <a:lvl3pPr lvl="2" rtl="0">
              <a:spcBef>
                <a:spcPts val="0"/>
              </a:spcBef>
              <a:spcAft>
                <a:spcPts val="0"/>
              </a:spcAft>
              <a:buNone/>
              <a:defRPr b="1" sz="2500">
                <a:latin typeface="Proxima Nova"/>
                <a:ea typeface="Proxima Nova"/>
                <a:cs typeface="Proxima Nova"/>
                <a:sym typeface="Proxima Nova"/>
              </a:defRPr>
            </a:lvl3pPr>
            <a:lvl4pPr lvl="3" rtl="0">
              <a:spcBef>
                <a:spcPts val="0"/>
              </a:spcBef>
              <a:spcAft>
                <a:spcPts val="0"/>
              </a:spcAft>
              <a:buNone/>
              <a:defRPr b="1" sz="2500">
                <a:latin typeface="Proxima Nova"/>
                <a:ea typeface="Proxima Nova"/>
                <a:cs typeface="Proxima Nova"/>
                <a:sym typeface="Proxima Nova"/>
              </a:defRPr>
            </a:lvl4pPr>
            <a:lvl5pPr lvl="4" rtl="0">
              <a:spcBef>
                <a:spcPts val="0"/>
              </a:spcBef>
              <a:spcAft>
                <a:spcPts val="0"/>
              </a:spcAft>
              <a:buNone/>
              <a:defRPr b="1" sz="2500">
                <a:latin typeface="Proxima Nova"/>
                <a:ea typeface="Proxima Nova"/>
                <a:cs typeface="Proxima Nova"/>
                <a:sym typeface="Proxima Nova"/>
              </a:defRPr>
            </a:lvl5pPr>
            <a:lvl6pPr lvl="5" rtl="0">
              <a:spcBef>
                <a:spcPts val="0"/>
              </a:spcBef>
              <a:spcAft>
                <a:spcPts val="0"/>
              </a:spcAft>
              <a:buNone/>
              <a:defRPr b="1" sz="2500">
                <a:latin typeface="Proxima Nova"/>
                <a:ea typeface="Proxima Nova"/>
                <a:cs typeface="Proxima Nova"/>
                <a:sym typeface="Proxima Nova"/>
              </a:defRPr>
            </a:lvl6pPr>
            <a:lvl7pPr lvl="6" rtl="0">
              <a:spcBef>
                <a:spcPts val="0"/>
              </a:spcBef>
              <a:spcAft>
                <a:spcPts val="0"/>
              </a:spcAft>
              <a:buNone/>
              <a:defRPr b="1" sz="2500">
                <a:latin typeface="Proxima Nova"/>
                <a:ea typeface="Proxima Nova"/>
                <a:cs typeface="Proxima Nova"/>
                <a:sym typeface="Proxima Nova"/>
              </a:defRPr>
            </a:lvl7pPr>
            <a:lvl8pPr lvl="7" rtl="0">
              <a:spcBef>
                <a:spcPts val="0"/>
              </a:spcBef>
              <a:spcAft>
                <a:spcPts val="0"/>
              </a:spcAft>
              <a:buNone/>
              <a:defRPr b="1" sz="2500">
                <a:latin typeface="Proxima Nova"/>
                <a:ea typeface="Proxima Nova"/>
                <a:cs typeface="Proxima Nova"/>
                <a:sym typeface="Proxima Nova"/>
              </a:defRPr>
            </a:lvl8pPr>
            <a:lvl9pPr lvl="8" rtl="0">
              <a:spcBef>
                <a:spcPts val="0"/>
              </a:spcBef>
              <a:spcAft>
                <a:spcPts val="0"/>
              </a:spcAft>
              <a:buNone/>
              <a:defRPr b="1" sz="2500">
                <a:latin typeface="Proxima Nova"/>
                <a:ea typeface="Proxima Nova"/>
                <a:cs typeface="Proxima Nova"/>
                <a:sym typeface="Proxima Nova"/>
              </a:defRPr>
            </a:lvl9pPr>
          </a:lstStyle>
          <a:p/>
        </p:txBody>
      </p:sp>
      <p:sp>
        <p:nvSpPr>
          <p:cNvPr id="7" name="Google Shape;7;p1"/>
          <p:cNvSpPr txBox="1"/>
          <p:nvPr>
            <p:ph idx="1" type="body"/>
          </p:nvPr>
        </p:nvSpPr>
        <p:spPr>
          <a:xfrm>
            <a:off x="276525" y="1048125"/>
            <a:ext cx="8590800" cy="3744300"/>
          </a:xfrm>
          <a:prstGeom prst="rect">
            <a:avLst/>
          </a:prstGeom>
          <a:noFill/>
          <a:ln>
            <a:noFill/>
          </a:ln>
        </p:spPr>
        <p:txBody>
          <a:bodyPr anchorCtr="0" anchor="t" bIns="91425" lIns="91425" spcFirstLastPara="1" rIns="91425" wrap="square" tIns="91425">
            <a:noAutofit/>
          </a:bodyPr>
          <a:lstStyle>
            <a:lvl1pPr indent="-342900" lvl="0" marL="457200" rtl="0">
              <a:spcBef>
                <a:spcPts val="1000"/>
              </a:spcBef>
              <a:spcAft>
                <a:spcPts val="0"/>
              </a:spcAft>
              <a:buClr>
                <a:schemeClr val="lt2"/>
              </a:buClr>
              <a:buSzPts val="1800"/>
              <a:buFont typeface="Proxima Nova"/>
              <a:buChar char="•"/>
              <a:defRPr sz="1800">
                <a:latin typeface="Proxima Nova"/>
                <a:ea typeface="Proxima Nova"/>
                <a:cs typeface="Proxima Nova"/>
                <a:sym typeface="Proxima Nova"/>
              </a:defRPr>
            </a:lvl1pPr>
            <a:lvl2pPr indent="-317500" lvl="1" marL="914400" rtl="0">
              <a:spcBef>
                <a:spcPts val="1000"/>
              </a:spcBef>
              <a:spcAft>
                <a:spcPts val="0"/>
              </a:spcAft>
              <a:buClr>
                <a:schemeClr val="lt1"/>
              </a:buClr>
              <a:buSzPts val="1400"/>
              <a:buFont typeface="Proxima Nova"/>
              <a:buChar char="﹘"/>
              <a:defRPr>
                <a:solidFill>
                  <a:schemeClr val="lt1"/>
                </a:solidFill>
                <a:latin typeface="Proxima Nova"/>
                <a:ea typeface="Proxima Nova"/>
                <a:cs typeface="Proxima Nova"/>
                <a:sym typeface="Proxima Nova"/>
              </a:defRPr>
            </a:lvl2pPr>
            <a:lvl3pPr indent="-304800" lvl="2" marL="1371600" rtl="0">
              <a:spcBef>
                <a:spcPts val="700"/>
              </a:spcBef>
              <a:spcAft>
                <a:spcPts val="0"/>
              </a:spcAft>
              <a:buClr>
                <a:schemeClr val="lt1"/>
              </a:buClr>
              <a:buSzPts val="1200"/>
              <a:buFont typeface="Proxima Nova"/>
              <a:buChar char="∙"/>
              <a:defRPr sz="1200">
                <a:solidFill>
                  <a:schemeClr val="lt1"/>
                </a:solidFill>
                <a:latin typeface="Proxima Nova"/>
                <a:ea typeface="Proxima Nova"/>
                <a:cs typeface="Proxima Nova"/>
                <a:sym typeface="Proxima Nova"/>
              </a:defRPr>
            </a:lvl3pPr>
            <a:lvl4pPr indent="-292100" lvl="3" marL="18288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4pPr>
            <a:lvl5pPr indent="-317500" lvl="4" marL="2286000" rtl="0">
              <a:spcBef>
                <a:spcPts val="1000"/>
              </a:spcBef>
              <a:spcAft>
                <a:spcPts val="0"/>
              </a:spcAft>
              <a:buClr>
                <a:schemeClr val="lt2"/>
              </a:buClr>
              <a:buSzPts val="1400"/>
              <a:buFont typeface="Proxima Nova"/>
              <a:buChar char="•"/>
              <a:defRPr b="1">
                <a:solidFill>
                  <a:schemeClr val="lt2"/>
                </a:solidFill>
                <a:latin typeface="Proxima Nova"/>
                <a:ea typeface="Proxima Nova"/>
                <a:cs typeface="Proxima Nova"/>
                <a:sym typeface="Proxima Nova"/>
              </a:defRPr>
            </a:lvl5pPr>
            <a:lvl6pPr indent="-292100" lvl="5" marL="27432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6pPr>
            <a:lvl7pPr indent="-292100" lvl="6" marL="3200400" rtl="0">
              <a:spcBef>
                <a:spcPts val="1000"/>
              </a:spcBef>
              <a:spcAft>
                <a:spcPts val="0"/>
              </a:spcAft>
              <a:buClr>
                <a:schemeClr val="lt1"/>
              </a:buClr>
              <a:buSzPts val="1000"/>
              <a:buFont typeface="Proxima Nova"/>
              <a:buChar char="∙"/>
              <a:defRPr sz="1000">
                <a:solidFill>
                  <a:schemeClr val="lt1"/>
                </a:solidFill>
                <a:latin typeface="Proxima Nova"/>
                <a:ea typeface="Proxima Nova"/>
                <a:cs typeface="Proxima Nova"/>
                <a:sym typeface="Proxima Nova"/>
              </a:defRPr>
            </a:lvl7pPr>
            <a:lvl8pPr indent="-279400" lvl="7" marL="3657600" rtl="0">
              <a:spcBef>
                <a:spcPts val="1000"/>
              </a:spcBef>
              <a:spcAft>
                <a:spcPts val="0"/>
              </a:spcAft>
              <a:buClr>
                <a:schemeClr val="lt1"/>
              </a:buClr>
              <a:buSzPts val="800"/>
              <a:buFont typeface="Proxima Nova"/>
              <a:buChar char="–"/>
              <a:defRPr sz="800">
                <a:solidFill>
                  <a:schemeClr val="lt1"/>
                </a:solidFill>
                <a:latin typeface="Proxima Nova"/>
                <a:ea typeface="Proxima Nova"/>
                <a:cs typeface="Proxima Nova"/>
                <a:sym typeface="Proxima Nova"/>
              </a:defRPr>
            </a:lvl8pPr>
            <a:lvl9pPr indent="-266700" lvl="8" marL="4114800" rtl="0">
              <a:spcBef>
                <a:spcPts val="1000"/>
              </a:spcBef>
              <a:spcAft>
                <a:spcPts val="1000"/>
              </a:spcAft>
              <a:buClr>
                <a:schemeClr val="lt1"/>
              </a:buClr>
              <a:buSzPts val="600"/>
              <a:buFont typeface="Proxima Nova"/>
              <a:buChar char="–"/>
              <a:defRPr sz="600">
                <a:solidFill>
                  <a:schemeClr val="lt1"/>
                </a:solidFill>
                <a:latin typeface="Proxima Nova"/>
                <a:ea typeface="Proxima Nova"/>
                <a:cs typeface="Proxima Nova"/>
                <a:sym typeface="Proxima Nova"/>
              </a:defRPr>
            </a:lvl9pPr>
          </a:lstStyle>
          <a:p/>
        </p:txBody>
      </p:sp>
      <p:sp>
        <p:nvSpPr>
          <p:cNvPr id="8" name="Google Shape;8;p1"/>
          <p:cNvSpPr txBox="1"/>
          <p:nvPr>
            <p:ph idx="12" type="sldNum"/>
          </p:nvPr>
        </p:nvSpPr>
        <p:spPr>
          <a:xfrm>
            <a:off x="8507063" y="4741025"/>
            <a:ext cx="548700" cy="393600"/>
          </a:xfrm>
          <a:prstGeom prst="rect">
            <a:avLst/>
          </a:prstGeom>
          <a:noFill/>
          <a:ln>
            <a:noFill/>
          </a:ln>
        </p:spPr>
        <p:txBody>
          <a:bodyPr anchorCtr="0" anchor="ctr" bIns="91425" lIns="91425" spcFirstLastPara="1" rIns="91425" wrap="square" tIns="91425">
            <a:noAutofit/>
          </a:bodyPr>
          <a:lstStyle>
            <a:lvl1pPr lvl="0" rtl="0" algn="ctr">
              <a:buNone/>
              <a:defRPr sz="900">
                <a:latin typeface="Proxima Nova"/>
                <a:ea typeface="Proxima Nova"/>
                <a:cs typeface="Proxima Nova"/>
                <a:sym typeface="Proxima Nova"/>
              </a:defRPr>
            </a:lvl1pPr>
            <a:lvl2pPr lvl="1" rtl="0" algn="ctr">
              <a:buNone/>
              <a:defRPr sz="900">
                <a:latin typeface="Proxima Nova"/>
                <a:ea typeface="Proxima Nova"/>
                <a:cs typeface="Proxima Nova"/>
                <a:sym typeface="Proxima Nova"/>
              </a:defRPr>
            </a:lvl2pPr>
            <a:lvl3pPr lvl="2" rtl="0" algn="ctr">
              <a:buNone/>
              <a:defRPr sz="900">
                <a:latin typeface="Proxima Nova"/>
                <a:ea typeface="Proxima Nova"/>
                <a:cs typeface="Proxima Nova"/>
                <a:sym typeface="Proxima Nova"/>
              </a:defRPr>
            </a:lvl3pPr>
            <a:lvl4pPr lvl="3" rtl="0" algn="ctr">
              <a:buNone/>
              <a:defRPr sz="900">
                <a:latin typeface="Proxima Nova"/>
                <a:ea typeface="Proxima Nova"/>
                <a:cs typeface="Proxima Nova"/>
                <a:sym typeface="Proxima Nova"/>
              </a:defRPr>
            </a:lvl4pPr>
            <a:lvl5pPr lvl="4" rtl="0" algn="ctr">
              <a:buNone/>
              <a:defRPr sz="900">
                <a:latin typeface="Proxima Nova"/>
                <a:ea typeface="Proxima Nova"/>
                <a:cs typeface="Proxima Nova"/>
                <a:sym typeface="Proxima Nova"/>
              </a:defRPr>
            </a:lvl5pPr>
            <a:lvl6pPr lvl="5" rtl="0" algn="ctr">
              <a:buNone/>
              <a:defRPr sz="900">
                <a:latin typeface="Proxima Nova"/>
                <a:ea typeface="Proxima Nova"/>
                <a:cs typeface="Proxima Nova"/>
                <a:sym typeface="Proxima Nova"/>
              </a:defRPr>
            </a:lvl6pPr>
            <a:lvl7pPr lvl="6" rtl="0" algn="ctr">
              <a:buNone/>
              <a:defRPr sz="900">
                <a:latin typeface="Proxima Nova"/>
                <a:ea typeface="Proxima Nova"/>
                <a:cs typeface="Proxima Nova"/>
                <a:sym typeface="Proxima Nova"/>
              </a:defRPr>
            </a:lvl7pPr>
            <a:lvl8pPr lvl="7" rtl="0" algn="ctr">
              <a:buNone/>
              <a:defRPr sz="900">
                <a:latin typeface="Proxima Nova"/>
                <a:ea typeface="Proxima Nova"/>
                <a:cs typeface="Proxima Nova"/>
                <a:sym typeface="Proxima Nova"/>
              </a:defRPr>
            </a:lvl8pPr>
            <a:lvl9pPr lvl="8" rtl="0" algn="ctr">
              <a:buNone/>
              <a:defRPr sz="900">
                <a:latin typeface="Proxima Nova"/>
                <a:ea typeface="Proxima Nova"/>
                <a:cs typeface="Proxima Nova"/>
                <a:sym typeface="Proxima Nova"/>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 name="Shape 23"/>
        <p:cNvGrpSpPr/>
        <p:nvPr/>
      </p:nvGrpSpPr>
      <p:grpSpPr>
        <a:xfrm>
          <a:off x="0" y="0"/>
          <a:ext cx="0" cy="0"/>
          <a:chOff x="0" y="0"/>
          <a:chExt cx="0" cy="0"/>
        </a:xfrm>
      </p:grpSpPr>
      <p:sp>
        <p:nvSpPr>
          <p:cNvPr id="24" name="Google Shape;24;p6"/>
          <p:cNvSpPr txBox="1"/>
          <p:nvPr>
            <p:ph type="title"/>
          </p:nvPr>
        </p:nvSpPr>
        <p:spPr>
          <a:xfrm>
            <a:off x="456200" y="217650"/>
            <a:ext cx="8231700" cy="834600"/>
          </a:xfrm>
          <a:prstGeom prst="rect">
            <a:avLst/>
          </a:prstGeom>
          <a:noFill/>
          <a:ln>
            <a:noFill/>
          </a:ln>
        </p:spPr>
        <p:txBody>
          <a:bodyPr anchorCtr="0" anchor="b" bIns="68575" lIns="68575" spcFirstLastPara="1" rIns="68575" wrap="square" tIns="68575">
            <a:noAutofit/>
          </a:bodyPr>
          <a:lstStyle>
            <a:lvl1pPr indent="0" lvl="0" marL="0" marR="0" rtl="0" algn="l">
              <a:lnSpc>
                <a:spcPct val="90000"/>
              </a:lnSpc>
              <a:spcBef>
                <a:spcPts val="0"/>
              </a:spcBef>
              <a:spcAft>
                <a:spcPts val="0"/>
              </a:spcAft>
              <a:buClr>
                <a:schemeClr val="dk1"/>
              </a:buClr>
              <a:buSzPts val="3000"/>
              <a:buFont typeface="Proxima Nova"/>
              <a:buNone/>
              <a:defRPr b="1" i="0" sz="3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100"/>
              <a:buFont typeface="Proxima Nova"/>
              <a:buNone/>
              <a:defRPr b="1" sz="1400">
                <a:latin typeface="Proxima Nova"/>
                <a:ea typeface="Proxima Nova"/>
                <a:cs typeface="Proxima Nova"/>
                <a:sym typeface="Proxima Nova"/>
              </a:defRPr>
            </a:lvl2pPr>
            <a:lvl3pPr indent="0" lvl="2" rtl="0">
              <a:spcBef>
                <a:spcPts val="0"/>
              </a:spcBef>
              <a:spcAft>
                <a:spcPts val="0"/>
              </a:spcAft>
              <a:buSzPts val="1100"/>
              <a:buFont typeface="Proxima Nova"/>
              <a:buNone/>
              <a:defRPr b="1" sz="1400">
                <a:latin typeface="Proxima Nova"/>
                <a:ea typeface="Proxima Nova"/>
                <a:cs typeface="Proxima Nova"/>
                <a:sym typeface="Proxima Nova"/>
              </a:defRPr>
            </a:lvl3pPr>
            <a:lvl4pPr indent="0" lvl="3" rtl="0">
              <a:spcBef>
                <a:spcPts val="0"/>
              </a:spcBef>
              <a:spcAft>
                <a:spcPts val="0"/>
              </a:spcAft>
              <a:buSzPts val="1100"/>
              <a:buFont typeface="Proxima Nova"/>
              <a:buNone/>
              <a:defRPr b="1" sz="1400">
                <a:latin typeface="Proxima Nova"/>
                <a:ea typeface="Proxima Nova"/>
                <a:cs typeface="Proxima Nova"/>
                <a:sym typeface="Proxima Nova"/>
              </a:defRPr>
            </a:lvl4pPr>
            <a:lvl5pPr indent="0" lvl="4" rtl="0">
              <a:spcBef>
                <a:spcPts val="0"/>
              </a:spcBef>
              <a:spcAft>
                <a:spcPts val="0"/>
              </a:spcAft>
              <a:buSzPts val="1100"/>
              <a:buFont typeface="Proxima Nova"/>
              <a:buNone/>
              <a:defRPr b="1" sz="1400">
                <a:latin typeface="Proxima Nova"/>
                <a:ea typeface="Proxima Nova"/>
                <a:cs typeface="Proxima Nova"/>
                <a:sym typeface="Proxima Nova"/>
              </a:defRPr>
            </a:lvl5pPr>
            <a:lvl6pPr indent="0" lvl="5" rtl="0">
              <a:spcBef>
                <a:spcPts val="0"/>
              </a:spcBef>
              <a:spcAft>
                <a:spcPts val="0"/>
              </a:spcAft>
              <a:buSzPts val="1100"/>
              <a:buFont typeface="Proxima Nova"/>
              <a:buNone/>
              <a:defRPr b="1" sz="1400">
                <a:latin typeface="Proxima Nova"/>
                <a:ea typeface="Proxima Nova"/>
                <a:cs typeface="Proxima Nova"/>
                <a:sym typeface="Proxima Nova"/>
              </a:defRPr>
            </a:lvl6pPr>
            <a:lvl7pPr indent="0" lvl="6" rtl="0">
              <a:spcBef>
                <a:spcPts val="0"/>
              </a:spcBef>
              <a:spcAft>
                <a:spcPts val="0"/>
              </a:spcAft>
              <a:buSzPts val="1100"/>
              <a:buFont typeface="Proxima Nova"/>
              <a:buNone/>
              <a:defRPr b="1" sz="1400">
                <a:latin typeface="Proxima Nova"/>
                <a:ea typeface="Proxima Nova"/>
                <a:cs typeface="Proxima Nova"/>
                <a:sym typeface="Proxima Nova"/>
              </a:defRPr>
            </a:lvl7pPr>
            <a:lvl8pPr indent="0" lvl="7" rtl="0">
              <a:spcBef>
                <a:spcPts val="0"/>
              </a:spcBef>
              <a:spcAft>
                <a:spcPts val="0"/>
              </a:spcAft>
              <a:buSzPts val="1100"/>
              <a:buFont typeface="Proxima Nova"/>
              <a:buNone/>
              <a:defRPr b="1" sz="1400">
                <a:latin typeface="Proxima Nova"/>
                <a:ea typeface="Proxima Nova"/>
                <a:cs typeface="Proxima Nova"/>
                <a:sym typeface="Proxima Nova"/>
              </a:defRPr>
            </a:lvl8pPr>
            <a:lvl9pPr indent="0" lvl="8" rtl="0">
              <a:spcBef>
                <a:spcPts val="0"/>
              </a:spcBef>
              <a:spcAft>
                <a:spcPts val="0"/>
              </a:spcAft>
              <a:buSzPts val="1100"/>
              <a:buFont typeface="Proxima Nova"/>
              <a:buNone/>
              <a:defRPr b="1" sz="1400">
                <a:latin typeface="Proxima Nova"/>
                <a:ea typeface="Proxima Nova"/>
                <a:cs typeface="Proxima Nova"/>
                <a:sym typeface="Proxima Nova"/>
              </a:defRPr>
            </a:lvl9pPr>
          </a:lstStyle>
          <a:p/>
        </p:txBody>
      </p:sp>
      <p:sp>
        <p:nvSpPr>
          <p:cNvPr id="25" name="Google Shape;25;p6"/>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dk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dk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dk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dk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dk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dk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dk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dk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6"/>
          <p:cNvSpPr txBox="1"/>
          <p:nvPr>
            <p:ph idx="1" type="body"/>
          </p:nvPr>
        </p:nvSpPr>
        <p:spPr>
          <a:xfrm>
            <a:off x="456200" y="1052250"/>
            <a:ext cx="8231700" cy="3714900"/>
          </a:xfrm>
          <a:prstGeom prst="rect">
            <a:avLst/>
          </a:prstGeom>
          <a:noFill/>
          <a:ln>
            <a:noFill/>
          </a:ln>
        </p:spPr>
        <p:txBody>
          <a:bodyPr anchorCtr="0" anchor="t" bIns="68575" lIns="68575" spcFirstLastPara="1" rIns="68575" wrap="square" tIns="68575">
            <a:noAutofit/>
          </a:bodyPr>
          <a:lstStyle>
            <a:lvl1pPr indent="-298450" lvl="0" marL="457200" rtl="0">
              <a:lnSpc>
                <a:spcPct val="115000"/>
              </a:lnSpc>
              <a:spcBef>
                <a:spcPts val="1000"/>
              </a:spcBef>
              <a:spcAft>
                <a:spcPts val="0"/>
              </a:spcAft>
              <a:buClr>
                <a:schemeClr val="lt2"/>
              </a:buClr>
              <a:buSzPts val="1100"/>
              <a:buFont typeface="Proxima Nova"/>
              <a:buChar char="•"/>
              <a:defRPr sz="1100">
                <a:latin typeface="Proxima Nova"/>
                <a:ea typeface="Proxima Nova"/>
                <a:cs typeface="Proxima Nova"/>
                <a:sym typeface="Proxima Nova"/>
              </a:defRPr>
            </a:lvl1pPr>
            <a:lvl2pPr indent="-292100" lvl="1" marL="9144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3pPr>
            <a:lvl4pPr indent="-304800" lvl="3" marL="1828800" rtl="0">
              <a:lnSpc>
                <a:spcPct val="115000"/>
              </a:lnSpc>
              <a:spcBef>
                <a:spcPts val="0"/>
              </a:spcBef>
              <a:spcAft>
                <a:spcPts val="0"/>
              </a:spcAft>
              <a:buClr>
                <a:schemeClr val="lt2"/>
              </a:buClr>
              <a:buSzPts val="1200"/>
              <a:buFont typeface="Proxima Nova"/>
              <a:buChar char="•"/>
              <a:defRPr b="1" sz="1200">
                <a:latin typeface="Proxima Nova"/>
                <a:ea typeface="Proxima Nova"/>
                <a:cs typeface="Proxima Nova"/>
                <a:sym typeface="Proxima Nova"/>
              </a:defRPr>
            </a:lvl4pPr>
            <a:lvl5pPr indent="-292100" lvl="4" marL="22860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5pPr>
            <a:lvl6pPr indent="-292100" lvl="5" marL="27432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6pPr>
            <a:lvl7pPr indent="-292100" lvl="6" marL="32004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7pPr>
            <a:lvl8pPr indent="-292100" lvl="7" marL="36576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8pPr>
            <a:lvl9pPr indent="-292100" lvl="8" marL="41148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2" name="Shape 112"/>
        <p:cNvGrpSpPr/>
        <p:nvPr/>
      </p:nvGrpSpPr>
      <p:grpSpPr>
        <a:xfrm>
          <a:off x="0" y="0"/>
          <a:ext cx="0" cy="0"/>
          <a:chOff x="0" y="0"/>
          <a:chExt cx="0" cy="0"/>
        </a:xfrm>
      </p:grpSpPr>
      <p:sp>
        <p:nvSpPr>
          <p:cNvPr id="113" name="Google Shape;113;p24"/>
          <p:cNvSpPr txBox="1"/>
          <p:nvPr>
            <p:ph type="title"/>
          </p:nvPr>
        </p:nvSpPr>
        <p:spPr>
          <a:xfrm>
            <a:off x="456200" y="217650"/>
            <a:ext cx="8231700" cy="834600"/>
          </a:xfrm>
          <a:prstGeom prst="rect">
            <a:avLst/>
          </a:prstGeom>
          <a:noFill/>
          <a:ln>
            <a:noFill/>
          </a:ln>
        </p:spPr>
        <p:txBody>
          <a:bodyPr anchorCtr="0" anchor="b" bIns="68575" lIns="68575" spcFirstLastPara="1" rIns="68575" wrap="square" tIns="68575">
            <a:noAutofit/>
          </a:bodyPr>
          <a:lstStyle>
            <a:lvl1pPr indent="0" lvl="0" marL="0" marR="0" rtl="0" algn="l">
              <a:lnSpc>
                <a:spcPct val="90000"/>
              </a:lnSpc>
              <a:spcBef>
                <a:spcPts val="0"/>
              </a:spcBef>
              <a:spcAft>
                <a:spcPts val="0"/>
              </a:spcAft>
              <a:buClr>
                <a:schemeClr val="dk1"/>
              </a:buClr>
              <a:buSzPts val="3000"/>
              <a:buFont typeface="Proxima Nova"/>
              <a:buNone/>
              <a:defRPr b="1" i="0" sz="3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100"/>
              <a:buFont typeface="Proxima Nova"/>
              <a:buNone/>
              <a:defRPr b="1" sz="1400">
                <a:latin typeface="Proxima Nova"/>
                <a:ea typeface="Proxima Nova"/>
                <a:cs typeface="Proxima Nova"/>
                <a:sym typeface="Proxima Nova"/>
              </a:defRPr>
            </a:lvl2pPr>
            <a:lvl3pPr indent="0" lvl="2" rtl="0">
              <a:spcBef>
                <a:spcPts val="0"/>
              </a:spcBef>
              <a:spcAft>
                <a:spcPts val="0"/>
              </a:spcAft>
              <a:buSzPts val="1100"/>
              <a:buFont typeface="Proxima Nova"/>
              <a:buNone/>
              <a:defRPr b="1" sz="1400">
                <a:latin typeface="Proxima Nova"/>
                <a:ea typeface="Proxima Nova"/>
                <a:cs typeface="Proxima Nova"/>
                <a:sym typeface="Proxima Nova"/>
              </a:defRPr>
            </a:lvl3pPr>
            <a:lvl4pPr indent="0" lvl="3" rtl="0">
              <a:spcBef>
                <a:spcPts val="0"/>
              </a:spcBef>
              <a:spcAft>
                <a:spcPts val="0"/>
              </a:spcAft>
              <a:buSzPts val="1100"/>
              <a:buFont typeface="Proxima Nova"/>
              <a:buNone/>
              <a:defRPr b="1" sz="1400">
                <a:latin typeface="Proxima Nova"/>
                <a:ea typeface="Proxima Nova"/>
                <a:cs typeface="Proxima Nova"/>
                <a:sym typeface="Proxima Nova"/>
              </a:defRPr>
            </a:lvl4pPr>
            <a:lvl5pPr indent="0" lvl="4" rtl="0">
              <a:spcBef>
                <a:spcPts val="0"/>
              </a:spcBef>
              <a:spcAft>
                <a:spcPts val="0"/>
              </a:spcAft>
              <a:buSzPts val="1100"/>
              <a:buFont typeface="Proxima Nova"/>
              <a:buNone/>
              <a:defRPr b="1" sz="1400">
                <a:latin typeface="Proxima Nova"/>
                <a:ea typeface="Proxima Nova"/>
                <a:cs typeface="Proxima Nova"/>
                <a:sym typeface="Proxima Nova"/>
              </a:defRPr>
            </a:lvl5pPr>
            <a:lvl6pPr indent="0" lvl="5" rtl="0">
              <a:spcBef>
                <a:spcPts val="0"/>
              </a:spcBef>
              <a:spcAft>
                <a:spcPts val="0"/>
              </a:spcAft>
              <a:buSzPts val="1100"/>
              <a:buFont typeface="Proxima Nova"/>
              <a:buNone/>
              <a:defRPr b="1" sz="1400">
                <a:latin typeface="Proxima Nova"/>
                <a:ea typeface="Proxima Nova"/>
                <a:cs typeface="Proxima Nova"/>
                <a:sym typeface="Proxima Nova"/>
              </a:defRPr>
            </a:lvl6pPr>
            <a:lvl7pPr indent="0" lvl="6" rtl="0">
              <a:spcBef>
                <a:spcPts val="0"/>
              </a:spcBef>
              <a:spcAft>
                <a:spcPts val="0"/>
              </a:spcAft>
              <a:buSzPts val="1100"/>
              <a:buFont typeface="Proxima Nova"/>
              <a:buNone/>
              <a:defRPr b="1" sz="1400">
                <a:latin typeface="Proxima Nova"/>
                <a:ea typeface="Proxima Nova"/>
                <a:cs typeface="Proxima Nova"/>
                <a:sym typeface="Proxima Nova"/>
              </a:defRPr>
            </a:lvl7pPr>
            <a:lvl8pPr indent="0" lvl="7" rtl="0">
              <a:spcBef>
                <a:spcPts val="0"/>
              </a:spcBef>
              <a:spcAft>
                <a:spcPts val="0"/>
              </a:spcAft>
              <a:buSzPts val="1100"/>
              <a:buFont typeface="Proxima Nova"/>
              <a:buNone/>
              <a:defRPr b="1" sz="1400">
                <a:latin typeface="Proxima Nova"/>
                <a:ea typeface="Proxima Nova"/>
                <a:cs typeface="Proxima Nova"/>
                <a:sym typeface="Proxima Nova"/>
              </a:defRPr>
            </a:lvl8pPr>
            <a:lvl9pPr indent="0" lvl="8" rtl="0">
              <a:spcBef>
                <a:spcPts val="0"/>
              </a:spcBef>
              <a:spcAft>
                <a:spcPts val="0"/>
              </a:spcAft>
              <a:buSzPts val="1100"/>
              <a:buFont typeface="Proxima Nova"/>
              <a:buNone/>
              <a:defRPr b="1" sz="1400">
                <a:latin typeface="Proxima Nova"/>
                <a:ea typeface="Proxima Nova"/>
                <a:cs typeface="Proxima Nova"/>
                <a:sym typeface="Proxima Nova"/>
              </a:defRPr>
            </a:lvl9pPr>
          </a:lstStyle>
          <a:p/>
        </p:txBody>
      </p:sp>
      <p:sp>
        <p:nvSpPr>
          <p:cNvPr id="114" name="Google Shape;114;p24"/>
          <p:cNvSpPr txBox="1"/>
          <p:nvPr>
            <p:ph idx="12" type="sldNum"/>
          </p:nvPr>
        </p:nvSpPr>
        <p:spPr>
          <a:xfrm>
            <a:off x="8564100" y="4767275"/>
            <a:ext cx="4632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i="0" sz="800" u="none" cap="none" strike="noStrike">
                <a:solidFill>
                  <a:schemeClr val="dk1"/>
                </a:solidFill>
                <a:latin typeface="Proxima Nova"/>
                <a:ea typeface="Proxima Nova"/>
                <a:cs typeface="Proxima Nova"/>
                <a:sym typeface="Proxima Nova"/>
              </a:defRPr>
            </a:lvl1pPr>
            <a:lvl2pPr indent="0" lvl="1" marL="0" marR="0" rtl="0" algn="r">
              <a:spcBef>
                <a:spcPts val="0"/>
              </a:spcBef>
              <a:buNone/>
              <a:defRPr i="0" sz="800" u="none" cap="none" strike="noStrike">
                <a:solidFill>
                  <a:schemeClr val="dk1"/>
                </a:solidFill>
                <a:latin typeface="Proxima Nova"/>
                <a:ea typeface="Proxima Nova"/>
                <a:cs typeface="Proxima Nova"/>
                <a:sym typeface="Proxima Nova"/>
              </a:defRPr>
            </a:lvl2pPr>
            <a:lvl3pPr indent="0" lvl="2" marL="0" marR="0" rtl="0" algn="r">
              <a:spcBef>
                <a:spcPts val="0"/>
              </a:spcBef>
              <a:buNone/>
              <a:defRPr i="0" sz="800" u="none" cap="none" strike="noStrike">
                <a:solidFill>
                  <a:schemeClr val="dk1"/>
                </a:solidFill>
                <a:latin typeface="Proxima Nova"/>
                <a:ea typeface="Proxima Nova"/>
                <a:cs typeface="Proxima Nova"/>
                <a:sym typeface="Proxima Nova"/>
              </a:defRPr>
            </a:lvl3pPr>
            <a:lvl4pPr indent="0" lvl="3" marL="0" marR="0" rtl="0" algn="r">
              <a:spcBef>
                <a:spcPts val="0"/>
              </a:spcBef>
              <a:buNone/>
              <a:defRPr i="0" sz="800" u="none" cap="none" strike="noStrike">
                <a:solidFill>
                  <a:schemeClr val="dk1"/>
                </a:solidFill>
                <a:latin typeface="Proxima Nova"/>
                <a:ea typeface="Proxima Nova"/>
                <a:cs typeface="Proxima Nova"/>
                <a:sym typeface="Proxima Nova"/>
              </a:defRPr>
            </a:lvl4pPr>
            <a:lvl5pPr indent="0" lvl="4" marL="0" marR="0" rtl="0" algn="r">
              <a:spcBef>
                <a:spcPts val="0"/>
              </a:spcBef>
              <a:buNone/>
              <a:defRPr i="0" sz="800" u="none" cap="none" strike="noStrike">
                <a:solidFill>
                  <a:schemeClr val="dk1"/>
                </a:solidFill>
                <a:latin typeface="Proxima Nova"/>
                <a:ea typeface="Proxima Nova"/>
                <a:cs typeface="Proxima Nova"/>
                <a:sym typeface="Proxima Nova"/>
              </a:defRPr>
            </a:lvl5pPr>
            <a:lvl6pPr indent="0" lvl="5" marL="0" marR="0" rtl="0" algn="r">
              <a:spcBef>
                <a:spcPts val="0"/>
              </a:spcBef>
              <a:buNone/>
              <a:defRPr i="0" sz="800" u="none" cap="none" strike="noStrike">
                <a:solidFill>
                  <a:schemeClr val="dk1"/>
                </a:solidFill>
                <a:latin typeface="Proxima Nova"/>
                <a:ea typeface="Proxima Nova"/>
                <a:cs typeface="Proxima Nova"/>
                <a:sym typeface="Proxima Nova"/>
              </a:defRPr>
            </a:lvl6pPr>
            <a:lvl7pPr indent="0" lvl="6" marL="0" marR="0" rtl="0" algn="r">
              <a:spcBef>
                <a:spcPts val="0"/>
              </a:spcBef>
              <a:buNone/>
              <a:defRPr i="0" sz="800" u="none" cap="none" strike="noStrike">
                <a:solidFill>
                  <a:schemeClr val="dk1"/>
                </a:solidFill>
                <a:latin typeface="Proxima Nova"/>
                <a:ea typeface="Proxima Nova"/>
                <a:cs typeface="Proxima Nova"/>
                <a:sym typeface="Proxima Nova"/>
              </a:defRPr>
            </a:lvl7pPr>
            <a:lvl8pPr indent="0" lvl="7" marL="0" marR="0" rtl="0" algn="r">
              <a:spcBef>
                <a:spcPts val="0"/>
              </a:spcBef>
              <a:buNone/>
              <a:defRPr i="0" sz="800" u="none" cap="none" strike="noStrike">
                <a:solidFill>
                  <a:schemeClr val="dk1"/>
                </a:solidFill>
                <a:latin typeface="Proxima Nova"/>
                <a:ea typeface="Proxima Nova"/>
                <a:cs typeface="Proxima Nova"/>
                <a:sym typeface="Proxima Nova"/>
              </a:defRPr>
            </a:lvl8pPr>
            <a:lvl9pPr indent="0" lvl="8" marL="0" marR="0" rtl="0" algn="r">
              <a:spcBef>
                <a:spcPts val="0"/>
              </a:spcBef>
              <a:buNone/>
              <a:defRPr i="0" sz="8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4"/>
          <p:cNvSpPr txBox="1"/>
          <p:nvPr>
            <p:ph idx="1" type="body"/>
          </p:nvPr>
        </p:nvSpPr>
        <p:spPr>
          <a:xfrm>
            <a:off x="456200" y="1052250"/>
            <a:ext cx="8231700" cy="3714900"/>
          </a:xfrm>
          <a:prstGeom prst="rect">
            <a:avLst/>
          </a:prstGeom>
          <a:noFill/>
          <a:ln>
            <a:noFill/>
          </a:ln>
        </p:spPr>
        <p:txBody>
          <a:bodyPr anchorCtr="0" anchor="t" bIns="68575" lIns="68575" spcFirstLastPara="1" rIns="68575" wrap="square" tIns="68575">
            <a:noAutofit/>
          </a:bodyPr>
          <a:lstStyle>
            <a:lvl1pPr indent="-298450" lvl="0" marL="457200" rtl="0">
              <a:lnSpc>
                <a:spcPct val="115000"/>
              </a:lnSpc>
              <a:spcBef>
                <a:spcPts val="1000"/>
              </a:spcBef>
              <a:spcAft>
                <a:spcPts val="0"/>
              </a:spcAft>
              <a:buClr>
                <a:schemeClr val="lt2"/>
              </a:buClr>
              <a:buSzPts val="1100"/>
              <a:buFont typeface="Proxima Nova"/>
              <a:buChar char="•"/>
              <a:defRPr sz="1100">
                <a:latin typeface="Proxima Nova"/>
                <a:ea typeface="Proxima Nova"/>
                <a:cs typeface="Proxima Nova"/>
                <a:sym typeface="Proxima Nova"/>
              </a:defRPr>
            </a:lvl1pPr>
            <a:lvl2pPr indent="-292100" lvl="1" marL="9144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2pPr>
            <a:lvl3pPr indent="-292100" lvl="2" marL="13716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3pPr>
            <a:lvl4pPr indent="-304800" lvl="3" marL="1828800" rtl="0">
              <a:lnSpc>
                <a:spcPct val="115000"/>
              </a:lnSpc>
              <a:spcBef>
                <a:spcPts val="0"/>
              </a:spcBef>
              <a:spcAft>
                <a:spcPts val="0"/>
              </a:spcAft>
              <a:buClr>
                <a:schemeClr val="lt2"/>
              </a:buClr>
              <a:buSzPts val="1200"/>
              <a:buFont typeface="Proxima Nova"/>
              <a:buChar char="•"/>
              <a:defRPr b="1" sz="1200">
                <a:latin typeface="Proxima Nova"/>
                <a:ea typeface="Proxima Nova"/>
                <a:cs typeface="Proxima Nova"/>
                <a:sym typeface="Proxima Nova"/>
              </a:defRPr>
            </a:lvl4pPr>
            <a:lvl5pPr indent="-292100" lvl="4" marL="22860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5pPr>
            <a:lvl6pPr indent="-292100" lvl="5" marL="2743200" rtl="0">
              <a:lnSpc>
                <a:spcPct val="115000"/>
              </a:lnSpc>
              <a:spcBef>
                <a:spcPts val="0"/>
              </a:spcBef>
              <a:spcAft>
                <a:spcPts val="0"/>
              </a:spcAft>
              <a:buClr>
                <a:srgbClr val="AEB3B7"/>
              </a:buClr>
              <a:buSzPts val="1000"/>
              <a:buFont typeface="Proxima Nova"/>
              <a:buChar char="‣"/>
              <a:defRPr sz="1000">
                <a:latin typeface="Proxima Nova"/>
                <a:ea typeface="Proxima Nova"/>
                <a:cs typeface="Proxima Nova"/>
                <a:sym typeface="Proxima Nova"/>
              </a:defRPr>
            </a:lvl6pPr>
            <a:lvl7pPr indent="-292100" lvl="6" marL="32004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7pPr>
            <a:lvl8pPr indent="-292100" lvl="7" marL="36576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8pPr>
            <a:lvl9pPr indent="-292100" lvl="8" marL="4114800" rtl="0">
              <a:lnSpc>
                <a:spcPct val="115000"/>
              </a:lnSpc>
              <a:spcBef>
                <a:spcPts val="0"/>
              </a:spcBef>
              <a:spcAft>
                <a:spcPts val="0"/>
              </a:spcAft>
              <a:buClr>
                <a:schemeClr val="lt2"/>
              </a:buClr>
              <a:buSzPts val="1000"/>
              <a:buFont typeface="Proxima Nova"/>
              <a:buChar char="■"/>
              <a:defRPr sz="10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37"/>
          <p:cNvSpPr txBox="1"/>
          <p:nvPr>
            <p:ph type="title"/>
          </p:nvPr>
        </p:nvSpPr>
        <p:spPr>
          <a:xfrm>
            <a:off x="381000" y="304800"/>
            <a:ext cx="8229600" cy="914400"/>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0"/>
              </a:spcBef>
              <a:spcAft>
                <a:spcPts val="0"/>
              </a:spcAft>
              <a:buClr>
                <a:schemeClr val="dk2"/>
              </a:buClr>
              <a:buSzPts val="1400"/>
              <a:buFont typeface="Roboto"/>
              <a:buNone/>
              <a:defRPr b="0" i="0" sz="2800" u="none" cap="none" strike="noStrike">
                <a:solidFill>
                  <a:schemeClr val="dk2"/>
                </a:solidFill>
                <a:latin typeface="Roboto"/>
                <a:ea typeface="Roboto"/>
                <a:cs typeface="Roboto"/>
                <a:sym typeface="Robo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1" name="Google Shape;171;p37"/>
          <p:cNvSpPr txBox="1"/>
          <p:nvPr>
            <p:ph idx="1" type="body"/>
          </p:nvPr>
        </p:nvSpPr>
        <p:spPr>
          <a:xfrm>
            <a:off x="381000" y="1219200"/>
            <a:ext cx="5943600" cy="3200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200"/>
              </a:spcBef>
              <a:spcAft>
                <a:spcPts val="0"/>
              </a:spcAft>
              <a:buClr>
                <a:schemeClr val="accent6"/>
              </a:buClr>
              <a:buSzPts val="1400"/>
              <a:buFont typeface="Arial"/>
              <a:buNone/>
              <a:defRPr b="0" i="0" sz="1800" u="none" cap="none" strike="noStrike">
                <a:solidFill>
                  <a:schemeClr val="accent6"/>
                </a:solidFill>
                <a:latin typeface="Roboto"/>
                <a:ea typeface="Roboto"/>
                <a:cs typeface="Roboto"/>
                <a:sym typeface="Roboto"/>
              </a:defRPr>
            </a:lvl1pPr>
            <a:lvl2pPr indent="-330200" lvl="1" marL="914400" marR="0" rtl="0" algn="l">
              <a:lnSpc>
                <a:spcPct val="90000"/>
              </a:lnSpc>
              <a:spcBef>
                <a:spcPts val="1200"/>
              </a:spcBef>
              <a:spcAft>
                <a:spcPts val="0"/>
              </a:spcAft>
              <a:buClr>
                <a:schemeClr val="accent6"/>
              </a:buClr>
              <a:buSzPts val="1600"/>
              <a:buFont typeface="Noto Sans Symbols"/>
              <a:buChar char="▪"/>
              <a:defRPr b="0" i="0" sz="1600" u="none" cap="none" strike="noStrike">
                <a:solidFill>
                  <a:schemeClr val="accent6"/>
                </a:solidFill>
                <a:latin typeface="Roboto"/>
                <a:ea typeface="Roboto"/>
                <a:cs typeface="Roboto"/>
                <a:sym typeface="Roboto"/>
              </a:defRPr>
            </a:lvl2pPr>
            <a:lvl3pPr indent="-317500" lvl="2" marL="1371600" marR="0" rtl="0" algn="l">
              <a:lnSpc>
                <a:spcPct val="90000"/>
              </a:lnSpc>
              <a:spcBef>
                <a:spcPts val="600"/>
              </a:spcBef>
              <a:spcAft>
                <a:spcPts val="0"/>
              </a:spcAft>
              <a:buClr>
                <a:schemeClr val="accent6"/>
              </a:buClr>
              <a:buSzPts val="1400"/>
              <a:buFont typeface="Merriweather Sans"/>
              <a:buChar char="–"/>
              <a:defRPr b="0" i="0" sz="1400" u="none" cap="none" strike="noStrike">
                <a:solidFill>
                  <a:schemeClr val="accent6"/>
                </a:solidFill>
                <a:latin typeface="Roboto"/>
                <a:ea typeface="Roboto"/>
                <a:cs typeface="Roboto"/>
                <a:sym typeface="Roboto"/>
              </a:defRPr>
            </a:lvl3pPr>
            <a:lvl4pPr indent="-304800" lvl="3" marL="1828800" marR="0" rtl="0" algn="l">
              <a:lnSpc>
                <a:spcPct val="90000"/>
              </a:lnSpc>
              <a:spcBef>
                <a:spcPts val="600"/>
              </a:spcBef>
              <a:spcAft>
                <a:spcPts val="0"/>
              </a:spcAft>
              <a:buClr>
                <a:schemeClr val="accent6"/>
              </a:buClr>
              <a:buSzPts val="1200"/>
              <a:buFont typeface="Arial"/>
              <a:buChar char="•"/>
              <a:defRPr b="0" i="0" sz="1200" u="none" cap="none" strike="noStrike">
                <a:solidFill>
                  <a:schemeClr val="accent6"/>
                </a:solidFill>
                <a:latin typeface="Roboto"/>
                <a:ea typeface="Roboto"/>
                <a:cs typeface="Roboto"/>
                <a:sym typeface="Roboto"/>
              </a:defRPr>
            </a:lvl4pPr>
            <a:lvl5pPr indent="-342900" lvl="4" marL="2286000" marR="0" rtl="0" algn="l">
              <a:lnSpc>
                <a:spcPct val="90000"/>
              </a:lnSpc>
              <a:spcBef>
                <a:spcPts val="1200"/>
              </a:spcBef>
              <a:spcAft>
                <a:spcPts val="0"/>
              </a:spcAft>
              <a:buClr>
                <a:schemeClr val="accent6"/>
              </a:buClr>
              <a:buSzPts val="1800"/>
              <a:buFont typeface="Arial"/>
              <a:buChar char="»"/>
              <a:defRPr b="0" i="0" sz="1800" u="none" cap="none" strike="noStrike">
                <a:solidFill>
                  <a:schemeClr val="accent6"/>
                </a:solidFill>
                <a:latin typeface="Roboto"/>
                <a:ea typeface="Roboto"/>
                <a:cs typeface="Roboto"/>
                <a:sym typeface="Robot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37"/>
          <p:cNvSpPr/>
          <p:nvPr/>
        </p:nvSpPr>
        <p:spPr>
          <a:xfrm>
            <a:off x="6934200" y="4857750"/>
            <a:ext cx="1981200" cy="152400"/>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b="0" i="0" lang="en" sz="800" u="none" cap="none" strike="noStrike">
                <a:solidFill>
                  <a:srgbClr val="E6E6E6"/>
                </a:solidFill>
                <a:latin typeface="Roboto"/>
                <a:ea typeface="Roboto"/>
                <a:cs typeface="Roboto"/>
                <a:sym typeface="Roboto"/>
              </a:rPr>
              <a:t>‹#›</a:t>
            </a:fld>
            <a:endParaRPr b="0" i="0" sz="800" u="none" cap="none" strike="noStrike">
              <a:solidFill>
                <a:srgbClr val="E6E6E6"/>
              </a:solidFill>
              <a:latin typeface="Roboto"/>
              <a:ea typeface="Roboto"/>
              <a:cs typeface="Roboto"/>
              <a:sym typeface="Roboto"/>
            </a:endParaRPr>
          </a:p>
        </p:txBody>
      </p:sp>
      <p:pic>
        <p:nvPicPr>
          <p:cNvPr descr="04.png" id="173" name="Google Shape;173;p37"/>
          <p:cNvPicPr preferRelativeResize="0"/>
          <p:nvPr/>
        </p:nvPicPr>
        <p:blipFill rotWithShape="1">
          <a:blip r:embed="rId1">
            <a:alphaModFix amt="30000"/>
          </a:blip>
          <a:srcRect b="0" l="0" r="0" t="0"/>
          <a:stretch/>
        </p:blipFill>
        <p:spPr>
          <a:xfrm>
            <a:off x="7484080" y="4806724"/>
            <a:ext cx="212100" cy="2355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go.lyft.com/dynamic-pricing-strata-sf-201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23.png"/><Relationship Id="rId7" Type="http://schemas.openxmlformats.org/officeDocument/2006/relationships/image" Target="../media/image18.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hyperlink" Target="https://s.apache.org/apache-beam-project-overvie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24.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hyperlink" Target="https://s.apache.org/state-of-beam-sfo-2018" TargetMode="External"/><Relationship Id="rId10" Type="http://schemas.openxmlformats.org/officeDocument/2006/relationships/image" Target="../media/image47.png"/><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43.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29.png"/></Relationships>
</file>

<file path=ppt/slides/_rels/slide23.xml.rels><?xml version="1.0" encoding="UTF-8" standalone="yes"?><Relationships xmlns="http://schemas.openxmlformats.org/package/2006/relationships"><Relationship Id="rId11" Type="http://schemas.openxmlformats.org/officeDocument/2006/relationships/hyperlink" Target="https://s.apache.org/state-of-beam-sfo-2018" TargetMode="External"/><Relationship Id="rId10" Type="http://schemas.openxmlformats.org/officeDocument/2006/relationships/image" Target="../media/image47.png"/><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43.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hyperlink" Target="https://s.apache.org/beam-fn-api-processing-a-bundl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8.xml"/><Relationship Id="rId3" Type="http://schemas.openxmlformats.org/officeDocument/2006/relationships/hyperlink" Target="https://github.com/lyft/beam/tree/release-2.11.0-lyft" TargetMode="Externa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hyperlink" Target="https://docs.google.com/document/d/1XYzb1Fnt2sam7u2MsGFaZp-2qSIGxUn66VLer-bcXAk/edit#heading=h.28zen91lnnsv" TargetMode="External"/><Relationship Id="rId5" Type="http://schemas.openxmlformats.org/officeDocument/2006/relationships/hyperlink" Target="https://developers.google.com/protocol-buffers/docs/reference/python-generated" TargetMode="External"/><Relationship Id="rId6"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 Id="rId3" Type="http://schemas.openxmlformats.org/officeDocument/2006/relationships/hyperlink" Target="https://s.apache.org/apache-beam-portability-support-table" TargetMode="Externa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www.lyft.com/career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53.gif"/><Relationship Id="rId7" Type="http://schemas.openxmlformats.org/officeDocument/2006/relationships/hyperlink" Target="http://go.lyft.com/dynamic-pricing-strata-sf-201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papers.ssrn.com/sol3/papers.cfm?abstract_id=2890666" TargetMode="External"/><Relationship Id="rId4" Type="http://schemas.openxmlformats.org/officeDocument/2006/relationships/image" Target="../media/image15.jpg"/><Relationship Id="rId5"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4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5" name="Google Shape;215;p49"/>
          <p:cNvSpPr txBox="1"/>
          <p:nvPr>
            <p:ph type="title"/>
          </p:nvPr>
        </p:nvSpPr>
        <p:spPr>
          <a:xfrm>
            <a:off x="276600" y="618875"/>
            <a:ext cx="8590800" cy="2326200"/>
          </a:xfrm>
          <a:prstGeom prst="rect">
            <a:avLst/>
          </a:prstGeom>
          <a:effectLst>
            <a:outerShdw blurRad="34290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3600"/>
              <a:t>The magic behind your Lyft ride prices</a:t>
            </a:r>
            <a:endParaRPr sz="3600"/>
          </a:p>
          <a:p>
            <a:pPr indent="0" lvl="0" marL="0" rtl="0" algn="ctr">
              <a:spcBef>
                <a:spcPts val="0"/>
              </a:spcBef>
              <a:spcAft>
                <a:spcPts val="0"/>
              </a:spcAft>
              <a:buNone/>
            </a:pPr>
            <a:r>
              <a:rPr lang="en" sz="2400"/>
              <a:t>A case study on machine learning and streaming</a:t>
            </a:r>
            <a:endParaRPr sz="1400"/>
          </a:p>
          <a:p>
            <a:pPr indent="0" lvl="0" marL="0" rtl="0" algn="ctr">
              <a:spcBef>
                <a:spcPts val="1000"/>
              </a:spcBef>
              <a:spcAft>
                <a:spcPts val="0"/>
              </a:spcAft>
              <a:buNone/>
            </a:pPr>
            <a:r>
              <a:rPr lang="en" sz="1400"/>
              <a:t>Strata Data, San Francisco, March 27th 2019</a:t>
            </a:r>
            <a:endParaRPr sz="1400"/>
          </a:p>
          <a:p>
            <a:pPr indent="0" lvl="0" marL="0" rtl="0" algn="l">
              <a:spcBef>
                <a:spcPts val="0"/>
              </a:spcBef>
              <a:spcAft>
                <a:spcPts val="0"/>
              </a:spcAft>
              <a:buNone/>
            </a:pPr>
            <a:r>
              <a:t/>
            </a:r>
            <a:endParaRPr sz="1800">
              <a:solidFill>
                <a:srgbClr val="351C75"/>
              </a:solidFill>
            </a:endParaRPr>
          </a:p>
          <a:p>
            <a:pPr indent="0" lvl="0" marL="0" rtl="0" algn="l">
              <a:spcBef>
                <a:spcPts val="0"/>
              </a:spcBef>
              <a:spcAft>
                <a:spcPts val="0"/>
              </a:spcAft>
              <a:buNone/>
            </a:pPr>
            <a:r>
              <a:t/>
            </a:r>
            <a:endParaRPr sz="1400"/>
          </a:p>
          <a:p>
            <a:pPr indent="0" lvl="0" marL="0" rtl="0" algn="ctr">
              <a:spcBef>
                <a:spcPts val="0"/>
              </a:spcBef>
              <a:spcAft>
                <a:spcPts val="0"/>
              </a:spcAft>
              <a:buNone/>
            </a:pPr>
            <a:r>
              <a:rPr lang="en" sz="1400"/>
              <a:t>Rakesh Kumar | Engineer, Pricing</a:t>
            </a:r>
            <a:endParaRPr sz="1400"/>
          </a:p>
          <a:p>
            <a:pPr indent="0" lvl="0" marL="0" rtl="0" algn="ctr">
              <a:spcBef>
                <a:spcPts val="0"/>
              </a:spcBef>
              <a:spcAft>
                <a:spcPts val="0"/>
              </a:spcAft>
              <a:buNone/>
            </a:pPr>
            <a:r>
              <a:rPr lang="en" sz="1400"/>
              <a:t>Thomas Weise | @thweise | Engineer, Streaming Platform</a:t>
            </a:r>
            <a:endParaRPr sz="1400"/>
          </a:p>
          <a:p>
            <a:pPr indent="0" lvl="0" marL="0" rtl="0" algn="ctr">
              <a:spcBef>
                <a:spcPts val="0"/>
              </a:spcBef>
              <a:spcAft>
                <a:spcPts val="0"/>
              </a:spcAft>
              <a:buNone/>
            </a:pPr>
            <a:r>
              <a:t/>
            </a:r>
            <a:endParaRPr sz="1400"/>
          </a:p>
          <a:p>
            <a:pPr indent="0" lvl="0" marL="0" rtl="0" algn="ctr">
              <a:spcBef>
                <a:spcPts val="0"/>
              </a:spcBef>
              <a:spcAft>
                <a:spcPts val="0"/>
              </a:spcAft>
              <a:buClr>
                <a:schemeClr val="dk1"/>
              </a:buClr>
              <a:buSzPts val="1100"/>
              <a:buFont typeface="Arial"/>
              <a:buNone/>
            </a:pPr>
            <a:r>
              <a:rPr lang="en" sz="1800">
                <a:solidFill>
                  <a:srgbClr val="351C75"/>
                </a:solidFill>
                <a:uFill>
                  <a:noFill/>
                </a:uFill>
                <a:hlinkClick r:id="rId4">
                  <a:extLst>
                    <a:ext uri="{A12FA001-AC4F-418D-AE19-62706E023703}">
                      <ahyp:hlinkClr val="tx"/>
                    </a:ext>
                  </a:extLst>
                </a:hlinkClick>
              </a:rPr>
              <a:t>go.lyft.com/dynamic-pricing-strata-sf-2019</a:t>
            </a:r>
            <a:endParaRPr sz="1400"/>
          </a:p>
        </p:txBody>
      </p:sp>
      <p:sp>
        <p:nvSpPr>
          <p:cNvPr id="216" name="Google Shape;216;p49"/>
          <p:cNvSpPr/>
          <p:nvPr/>
        </p:nvSpPr>
        <p:spPr>
          <a:xfrm>
            <a:off x="8580228" y="4717176"/>
            <a:ext cx="366300" cy="259500"/>
          </a:xfrm>
          <a:custGeom>
            <a:rect b="b" l="l" r="r" t="t"/>
            <a:pathLst>
              <a:path extrusionOk="0" h="120000" w="120000">
                <a:moveTo>
                  <a:pt x="89805" y="0"/>
                </a:moveTo>
                <a:cubicBezTo>
                  <a:pt x="76511" y="0"/>
                  <a:pt x="65738" y="15204"/>
                  <a:pt x="65738" y="33971"/>
                </a:cubicBezTo>
                <a:lnTo>
                  <a:pt x="65738" y="93493"/>
                </a:lnTo>
                <a:cubicBezTo>
                  <a:pt x="69527" y="94242"/>
                  <a:pt x="74033" y="93415"/>
                  <a:pt x="77872" y="88924"/>
                </a:cubicBezTo>
                <a:cubicBezTo>
                  <a:pt x="81855" y="84261"/>
                  <a:pt x="83666" y="76588"/>
                  <a:pt x="83666" y="69375"/>
                </a:cubicBezTo>
                <a:lnTo>
                  <a:pt x="83666" y="67149"/>
                </a:lnTo>
                <a:lnTo>
                  <a:pt x="92788" y="67149"/>
                </a:lnTo>
                <a:lnTo>
                  <a:pt x="92788" y="41683"/>
                </a:lnTo>
                <a:lnTo>
                  <a:pt x="83666" y="41683"/>
                </a:lnTo>
                <a:lnTo>
                  <a:pt x="83666" y="33971"/>
                </a:lnTo>
                <a:lnTo>
                  <a:pt x="83694" y="33971"/>
                </a:lnTo>
                <a:cubicBezTo>
                  <a:pt x="83694" y="29207"/>
                  <a:pt x="86427" y="25348"/>
                  <a:pt x="89805" y="25348"/>
                </a:cubicBezTo>
                <a:cubicBezTo>
                  <a:pt x="93177" y="25348"/>
                  <a:pt x="95938" y="29207"/>
                  <a:pt x="95938" y="33971"/>
                </a:cubicBezTo>
                <a:lnTo>
                  <a:pt x="95938" y="59521"/>
                </a:lnTo>
                <a:cubicBezTo>
                  <a:pt x="95938" y="78288"/>
                  <a:pt x="106705" y="93493"/>
                  <a:pt x="120000" y="93493"/>
                </a:cubicBezTo>
                <a:lnTo>
                  <a:pt x="120000" y="68144"/>
                </a:lnTo>
                <a:cubicBezTo>
                  <a:pt x="116622" y="68144"/>
                  <a:pt x="113894" y="64286"/>
                  <a:pt x="113894" y="59521"/>
                </a:cubicBezTo>
                <a:lnTo>
                  <a:pt x="113894" y="52252"/>
                </a:lnTo>
                <a:lnTo>
                  <a:pt x="119466" y="52252"/>
                </a:lnTo>
                <a:lnTo>
                  <a:pt x="119466" y="26780"/>
                </a:lnTo>
                <a:lnTo>
                  <a:pt x="113327" y="26780"/>
                </a:lnTo>
                <a:cubicBezTo>
                  <a:pt x="110983" y="11480"/>
                  <a:pt x="101344" y="0"/>
                  <a:pt x="89805" y="0"/>
                </a:cubicBezTo>
                <a:close/>
                <a:moveTo>
                  <a:pt x="0" y="2544"/>
                </a:moveTo>
                <a:lnTo>
                  <a:pt x="0" y="71438"/>
                </a:lnTo>
                <a:cubicBezTo>
                  <a:pt x="0" y="78657"/>
                  <a:pt x="1811" y="86324"/>
                  <a:pt x="5800" y="90988"/>
                </a:cubicBezTo>
                <a:cubicBezTo>
                  <a:pt x="12555" y="98901"/>
                  <a:pt x="21627" y="95629"/>
                  <a:pt x="24594" y="91905"/>
                </a:cubicBezTo>
                <a:cubicBezTo>
                  <a:pt x="21794" y="89109"/>
                  <a:pt x="18238" y="82617"/>
                  <a:pt x="18238" y="71679"/>
                </a:cubicBezTo>
                <a:lnTo>
                  <a:pt x="18238" y="2544"/>
                </a:lnTo>
                <a:lnTo>
                  <a:pt x="0" y="2544"/>
                </a:lnTo>
                <a:close/>
                <a:moveTo>
                  <a:pt x="21611" y="26702"/>
                </a:moveTo>
                <a:lnTo>
                  <a:pt x="21611" y="70683"/>
                </a:lnTo>
                <a:cubicBezTo>
                  <a:pt x="21611" y="78601"/>
                  <a:pt x="23516" y="88606"/>
                  <a:pt x="32166" y="91866"/>
                </a:cubicBezTo>
                <a:cubicBezTo>
                  <a:pt x="40827" y="95126"/>
                  <a:pt x="45844" y="88365"/>
                  <a:pt x="45844" y="88365"/>
                </a:cubicBezTo>
                <a:cubicBezTo>
                  <a:pt x="45388" y="92816"/>
                  <a:pt x="42433" y="96093"/>
                  <a:pt x="37655" y="96792"/>
                </a:cubicBezTo>
                <a:cubicBezTo>
                  <a:pt x="34038" y="97318"/>
                  <a:pt x="29411" y="95607"/>
                  <a:pt x="27100" y="94209"/>
                </a:cubicBezTo>
                <a:lnTo>
                  <a:pt x="27100" y="117533"/>
                </a:lnTo>
                <a:cubicBezTo>
                  <a:pt x="32983" y="119977"/>
                  <a:pt x="39194" y="120788"/>
                  <a:pt x="45283" y="119122"/>
                </a:cubicBezTo>
                <a:cubicBezTo>
                  <a:pt x="56327" y="116096"/>
                  <a:pt x="63294" y="103044"/>
                  <a:pt x="63294" y="85703"/>
                </a:cubicBezTo>
                <a:lnTo>
                  <a:pt x="63294" y="26702"/>
                </a:lnTo>
                <a:lnTo>
                  <a:pt x="45255" y="26702"/>
                </a:lnTo>
                <a:lnTo>
                  <a:pt x="45255" y="64090"/>
                </a:lnTo>
                <a:cubicBezTo>
                  <a:pt x="45255" y="66215"/>
                  <a:pt x="43977" y="67943"/>
                  <a:pt x="42438" y="67943"/>
                </a:cubicBezTo>
                <a:cubicBezTo>
                  <a:pt x="40900" y="67943"/>
                  <a:pt x="39655" y="66215"/>
                  <a:pt x="39655" y="64090"/>
                </a:cubicBezTo>
                <a:lnTo>
                  <a:pt x="39655" y="26702"/>
                </a:lnTo>
                <a:lnTo>
                  <a:pt x="21611" y="26702"/>
                </a:lnTo>
                <a:close/>
              </a:path>
            </a:pathLst>
          </a:custGeom>
          <a:solidFill>
            <a:schemeClr val="dk2"/>
          </a:solidFill>
          <a:ln>
            <a:noFill/>
          </a:ln>
        </p:spPr>
        <p:txBody>
          <a:bodyPr anchorCtr="0" anchor="ctr" bIns="38100" lIns="38100" spcFirstLastPara="1" rIns="38100" wrap="square" tIns="38100">
            <a:noAutofit/>
          </a:bodyPr>
          <a:lstStyle/>
          <a:p>
            <a:pPr indent="0" lvl="0" marL="0" marR="0" rtl="0" algn="ctr">
              <a:lnSpc>
                <a:spcPct val="100000"/>
              </a:lnSpc>
              <a:spcBef>
                <a:spcPts val="0"/>
              </a:spcBef>
              <a:spcAft>
                <a:spcPts val="0"/>
              </a:spcAft>
              <a:buClr>
                <a:srgbClr val="FFFFFF"/>
              </a:buClr>
              <a:buFont typeface="Sofia"/>
              <a:buNone/>
            </a:pPr>
            <a:r>
              <a:t/>
            </a:r>
            <a:endParaRPr b="1" baseline="30000" i="0" sz="4000" u="none" cap="none" strike="noStrike">
              <a:solidFill>
                <a:srgbClr val="FFFFFF"/>
              </a:solidFill>
              <a:latin typeface="Sofia"/>
              <a:ea typeface="Sofia"/>
              <a:cs typeface="Sofia"/>
              <a:sym typeface="Sof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8"/>
          <p:cNvSpPr txBox="1"/>
          <p:nvPr>
            <p:ph type="title"/>
          </p:nvPr>
        </p:nvSpPr>
        <p:spPr>
          <a:xfrm>
            <a:off x="276600" y="520750"/>
            <a:ext cx="8590800" cy="41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FF"/>
                </a:solidFill>
              </a:rPr>
              <a:t>Can we use Flink?</a:t>
            </a:r>
            <a:endParaRPr>
              <a:solidFill>
                <a:srgbClr val="FF00FF"/>
              </a:solidFill>
            </a:endParaRPr>
          </a:p>
        </p:txBody>
      </p:sp>
      <p:sp>
        <p:nvSpPr>
          <p:cNvPr id="299" name="Google Shape;299;p58"/>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9"/>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Streaming Stack</a:t>
            </a:r>
            <a:endParaRPr/>
          </a:p>
        </p:txBody>
      </p:sp>
      <p:sp>
        <p:nvSpPr>
          <p:cNvPr id="305" name="Google Shape;305;p59"/>
          <p:cNvSpPr txBox="1"/>
          <p:nvPr/>
        </p:nvSpPr>
        <p:spPr>
          <a:xfrm>
            <a:off x="8434115" y="4742418"/>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595959"/>
                </a:solidFill>
                <a:latin typeface="Roboto"/>
                <a:ea typeface="Roboto"/>
                <a:cs typeface="Roboto"/>
                <a:sym typeface="Roboto"/>
              </a:rPr>
              <a:t>‹#›</a:t>
            </a:fld>
            <a:endParaRPr sz="1000">
              <a:solidFill>
                <a:srgbClr val="595959"/>
              </a:solidFill>
              <a:latin typeface="Roboto"/>
              <a:ea typeface="Roboto"/>
              <a:cs typeface="Roboto"/>
              <a:sym typeface="Roboto"/>
            </a:endParaRPr>
          </a:p>
        </p:txBody>
      </p:sp>
      <p:pic>
        <p:nvPicPr>
          <p:cNvPr descr="cell-phone.png" id="306" name="Google Shape;306;p59"/>
          <p:cNvPicPr preferRelativeResize="0"/>
          <p:nvPr/>
        </p:nvPicPr>
        <p:blipFill>
          <a:blip r:embed="rId3">
            <a:alphaModFix/>
          </a:blip>
          <a:stretch>
            <a:fillRect/>
          </a:stretch>
        </p:blipFill>
        <p:spPr>
          <a:xfrm>
            <a:off x="311700" y="1630964"/>
            <a:ext cx="771300" cy="771300"/>
          </a:xfrm>
          <a:prstGeom prst="rect">
            <a:avLst/>
          </a:prstGeom>
          <a:noFill/>
          <a:ln>
            <a:noFill/>
          </a:ln>
        </p:spPr>
      </p:pic>
      <p:sp>
        <p:nvSpPr>
          <p:cNvPr id="307" name="Google Shape;307;p59"/>
          <p:cNvSpPr/>
          <p:nvPr/>
        </p:nvSpPr>
        <p:spPr>
          <a:xfrm>
            <a:off x="1564850" y="1641288"/>
            <a:ext cx="1831200" cy="771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59"/>
          <p:cNvCxnSpPr/>
          <p:nvPr/>
        </p:nvCxnSpPr>
        <p:spPr>
          <a:xfrm>
            <a:off x="17198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09" name="Google Shape;309;p59"/>
          <p:cNvCxnSpPr/>
          <p:nvPr/>
        </p:nvCxnSpPr>
        <p:spPr>
          <a:xfrm>
            <a:off x="18722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10" name="Google Shape;310;p59"/>
          <p:cNvCxnSpPr/>
          <p:nvPr/>
        </p:nvCxnSpPr>
        <p:spPr>
          <a:xfrm>
            <a:off x="20246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11" name="Google Shape;311;p59"/>
          <p:cNvCxnSpPr/>
          <p:nvPr/>
        </p:nvCxnSpPr>
        <p:spPr>
          <a:xfrm>
            <a:off x="21770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12" name="Google Shape;312;p59"/>
          <p:cNvCxnSpPr/>
          <p:nvPr/>
        </p:nvCxnSpPr>
        <p:spPr>
          <a:xfrm>
            <a:off x="23294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13" name="Google Shape;313;p59"/>
          <p:cNvCxnSpPr/>
          <p:nvPr/>
        </p:nvCxnSpPr>
        <p:spPr>
          <a:xfrm>
            <a:off x="24818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14" name="Google Shape;314;p59"/>
          <p:cNvCxnSpPr/>
          <p:nvPr/>
        </p:nvCxnSpPr>
        <p:spPr>
          <a:xfrm>
            <a:off x="26342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15" name="Google Shape;315;p59"/>
          <p:cNvCxnSpPr/>
          <p:nvPr/>
        </p:nvCxnSpPr>
        <p:spPr>
          <a:xfrm>
            <a:off x="27866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16" name="Google Shape;316;p59"/>
          <p:cNvCxnSpPr/>
          <p:nvPr/>
        </p:nvCxnSpPr>
        <p:spPr>
          <a:xfrm>
            <a:off x="29390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17" name="Google Shape;317;p59"/>
          <p:cNvCxnSpPr/>
          <p:nvPr/>
        </p:nvCxnSpPr>
        <p:spPr>
          <a:xfrm>
            <a:off x="3091450" y="171173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18" name="Google Shape;318;p59"/>
          <p:cNvCxnSpPr/>
          <p:nvPr/>
        </p:nvCxnSpPr>
        <p:spPr>
          <a:xfrm>
            <a:off x="3243850" y="1711738"/>
            <a:ext cx="0" cy="662400"/>
          </a:xfrm>
          <a:prstGeom prst="straightConnector1">
            <a:avLst/>
          </a:prstGeom>
          <a:noFill/>
          <a:ln cap="flat" cmpd="sng" w="9525">
            <a:solidFill>
              <a:srgbClr val="000000"/>
            </a:solidFill>
            <a:prstDash val="solid"/>
            <a:round/>
            <a:headEnd len="med" w="med" type="none"/>
            <a:tailEnd len="med" w="med" type="none"/>
          </a:ln>
        </p:spPr>
      </p:cxnSp>
      <p:sp>
        <p:nvSpPr>
          <p:cNvPr id="319" name="Google Shape;319;p59"/>
          <p:cNvSpPr/>
          <p:nvPr/>
        </p:nvSpPr>
        <p:spPr>
          <a:xfrm>
            <a:off x="3893900" y="1498425"/>
            <a:ext cx="1656600" cy="1062600"/>
          </a:xfrm>
          <a:prstGeom prst="rect">
            <a:avLst/>
          </a:prstGeom>
          <a:solidFill>
            <a:srgbClr val="785EF0"/>
          </a:solidFill>
          <a:ln cap="flat" cmpd="sng" w="28575">
            <a:solidFill>
              <a:srgbClr val="785E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Streaming</a:t>
            </a:r>
            <a:endParaRPr b="1">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Application</a:t>
            </a:r>
            <a:endParaRPr b="1">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(SQL, Java)</a:t>
            </a:r>
            <a:endParaRPr b="1">
              <a:solidFill>
                <a:srgbClr val="FFFFFF"/>
              </a:solidFill>
              <a:latin typeface="Proxima Nova"/>
              <a:ea typeface="Proxima Nova"/>
              <a:cs typeface="Proxima Nova"/>
              <a:sym typeface="Proxima Nova"/>
            </a:endParaRPr>
          </a:p>
        </p:txBody>
      </p:sp>
      <p:sp>
        <p:nvSpPr>
          <p:cNvPr id="320" name="Google Shape;320;p59"/>
          <p:cNvSpPr/>
          <p:nvPr/>
        </p:nvSpPr>
        <p:spPr>
          <a:xfrm>
            <a:off x="6156350" y="1635925"/>
            <a:ext cx="1831200" cy="771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59"/>
          <p:cNvCxnSpPr/>
          <p:nvPr/>
        </p:nvCxnSpPr>
        <p:spPr>
          <a:xfrm>
            <a:off x="63099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22" name="Google Shape;322;p59"/>
          <p:cNvCxnSpPr/>
          <p:nvPr/>
        </p:nvCxnSpPr>
        <p:spPr>
          <a:xfrm>
            <a:off x="64623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23" name="Google Shape;323;p59"/>
          <p:cNvCxnSpPr/>
          <p:nvPr/>
        </p:nvCxnSpPr>
        <p:spPr>
          <a:xfrm>
            <a:off x="66147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24" name="Google Shape;324;p59"/>
          <p:cNvCxnSpPr/>
          <p:nvPr/>
        </p:nvCxnSpPr>
        <p:spPr>
          <a:xfrm>
            <a:off x="67671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25" name="Google Shape;325;p59"/>
          <p:cNvCxnSpPr/>
          <p:nvPr/>
        </p:nvCxnSpPr>
        <p:spPr>
          <a:xfrm>
            <a:off x="69195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26" name="Google Shape;326;p59"/>
          <p:cNvCxnSpPr/>
          <p:nvPr/>
        </p:nvCxnSpPr>
        <p:spPr>
          <a:xfrm>
            <a:off x="70719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27" name="Google Shape;327;p59"/>
          <p:cNvCxnSpPr/>
          <p:nvPr/>
        </p:nvCxnSpPr>
        <p:spPr>
          <a:xfrm>
            <a:off x="72243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28" name="Google Shape;328;p59"/>
          <p:cNvCxnSpPr/>
          <p:nvPr/>
        </p:nvCxnSpPr>
        <p:spPr>
          <a:xfrm>
            <a:off x="73767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29" name="Google Shape;329;p59"/>
          <p:cNvCxnSpPr/>
          <p:nvPr/>
        </p:nvCxnSpPr>
        <p:spPr>
          <a:xfrm>
            <a:off x="75291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30" name="Google Shape;330;p59"/>
          <p:cNvCxnSpPr/>
          <p:nvPr/>
        </p:nvCxnSpPr>
        <p:spPr>
          <a:xfrm>
            <a:off x="76815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31" name="Google Shape;331;p59"/>
          <p:cNvCxnSpPr/>
          <p:nvPr/>
        </p:nvCxnSpPr>
        <p:spPr>
          <a:xfrm>
            <a:off x="7833950" y="168752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32" name="Google Shape;332;p59"/>
          <p:cNvCxnSpPr>
            <a:stCxn id="306" idx="3"/>
            <a:endCxn id="307" idx="1"/>
          </p:cNvCxnSpPr>
          <p:nvPr/>
        </p:nvCxnSpPr>
        <p:spPr>
          <a:xfrm>
            <a:off x="1083000" y="2016614"/>
            <a:ext cx="481800" cy="10200"/>
          </a:xfrm>
          <a:prstGeom prst="straightConnector1">
            <a:avLst/>
          </a:prstGeom>
          <a:noFill/>
          <a:ln cap="flat" cmpd="sng" w="9525">
            <a:solidFill>
              <a:srgbClr val="000000"/>
            </a:solidFill>
            <a:prstDash val="solid"/>
            <a:round/>
            <a:headEnd len="med" w="med" type="none"/>
            <a:tailEnd len="med" w="med" type="triangle"/>
          </a:ln>
        </p:spPr>
      </p:cxnSp>
      <p:cxnSp>
        <p:nvCxnSpPr>
          <p:cNvPr id="333" name="Google Shape;333;p59"/>
          <p:cNvCxnSpPr>
            <a:stCxn id="307" idx="3"/>
            <a:endCxn id="319" idx="1"/>
          </p:cNvCxnSpPr>
          <p:nvPr/>
        </p:nvCxnSpPr>
        <p:spPr>
          <a:xfrm>
            <a:off x="3396050" y="2026938"/>
            <a:ext cx="498000" cy="2700"/>
          </a:xfrm>
          <a:prstGeom prst="straightConnector1">
            <a:avLst/>
          </a:prstGeom>
          <a:noFill/>
          <a:ln cap="flat" cmpd="sng" w="9525">
            <a:solidFill>
              <a:srgbClr val="000000"/>
            </a:solidFill>
            <a:prstDash val="solid"/>
            <a:round/>
            <a:headEnd len="med" w="med" type="none"/>
            <a:tailEnd len="med" w="med" type="triangle"/>
          </a:ln>
        </p:spPr>
      </p:cxnSp>
      <p:cxnSp>
        <p:nvCxnSpPr>
          <p:cNvPr id="334" name="Google Shape;334;p59"/>
          <p:cNvCxnSpPr>
            <a:endCxn id="320" idx="1"/>
          </p:cNvCxnSpPr>
          <p:nvPr/>
        </p:nvCxnSpPr>
        <p:spPr>
          <a:xfrm>
            <a:off x="5559650" y="2015875"/>
            <a:ext cx="596700" cy="5700"/>
          </a:xfrm>
          <a:prstGeom prst="straightConnector1">
            <a:avLst/>
          </a:prstGeom>
          <a:noFill/>
          <a:ln cap="flat" cmpd="sng" w="9525">
            <a:solidFill>
              <a:srgbClr val="000000"/>
            </a:solidFill>
            <a:prstDash val="solid"/>
            <a:round/>
            <a:headEnd len="med" w="med" type="none"/>
            <a:tailEnd len="med" w="med" type="triangle"/>
          </a:ln>
        </p:spPr>
      </p:cxnSp>
      <p:cxnSp>
        <p:nvCxnSpPr>
          <p:cNvPr id="335" name="Google Shape;335;p59"/>
          <p:cNvCxnSpPr>
            <a:stCxn id="320" idx="3"/>
          </p:cNvCxnSpPr>
          <p:nvPr/>
        </p:nvCxnSpPr>
        <p:spPr>
          <a:xfrm>
            <a:off x="7987550" y="2021575"/>
            <a:ext cx="518100" cy="3000"/>
          </a:xfrm>
          <a:prstGeom prst="straightConnector1">
            <a:avLst/>
          </a:prstGeom>
          <a:noFill/>
          <a:ln cap="flat" cmpd="sng" w="9525">
            <a:solidFill>
              <a:srgbClr val="000000"/>
            </a:solidFill>
            <a:prstDash val="solid"/>
            <a:round/>
            <a:headEnd len="med" w="med" type="none"/>
            <a:tailEnd len="med" w="med" type="triangle"/>
          </a:ln>
        </p:spPr>
      </p:cxnSp>
      <p:sp>
        <p:nvSpPr>
          <p:cNvPr id="336" name="Google Shape;336;p59"/>
          <p:cNvSpPr/>
          <p:nvPr/>
        </p:nvSpPr>
        <p:spPr>
          <a:xfrm>
            <a:off x="206250" y="3877575"/>
            <a:ext cx="1656600" cy="525900"/>
          </a:xfrm>
          <a:prstGeom prst="roundRect">
            <a:avLst>
              <a:gd fmla="val 16667" name="adj"/>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Roboto"/>
                <a:ea typeface="Roboto"/>
                <a:cs typeface="Roboto"/>
                <a:sym typeface="Roboto"/>
              </a:rPr>
              <a:t>Stream / Schema</a:t>
            </a:r>
            <a:endParaRPr b="1">
              <a:solidFill>
                <a:srgbClr val="434343"/>
              </a:solidFill>
              <a:latin typeface="Roboto"/>
              <a:ea typeface="Roboto"/>
              <a:cs typeface="Roboto"/>
              <a:sym typeface="Roboto"/>
            </a:endParaRPr>
          </a:p>
          <a:p>
            <a:pPr indent="0" lvl="0" marL="0" rtl="0" algn="ctr">
              <a:spcBef>
                <a:spcPts val="0"/>
              </a:spcBef>
              <a:spcAft>
                <a:spcPts val="0"/>
              </a:spcAft>
              <a:buNone/>
            </a:pPr>
            <a:r>
              <a:rPr b="1" lang="en">
                <a:solidFill>
                  <a:srgbClr val="434343"/>
                </a:solidFill>
                <a:latin typeface="Roboto"/>
                <a:ea typeface="Roboto"/>
                <a:cs typeface="Roboto"/>
                <a:sym typeface="Roboto"/>
              </a:rPr>
              <a:t>Registry</a:t>
            </a:r>
            <a:endParaRPr b="1">
              <a:solidFill>
                <a:srgbClr val="434343"/>
              </a:solidFill>
              <a:latin typeface="Roboto"/>
              <a:ea typeface="Roboto"/>
              <a:cs typeface="Roboto"/>
              <a:sym typeface="Roboto"/>
            </a:endParaRPr>
          </a:p>
        </p:txBody>
      </p:sp>
      <p:sp>
        <p:nvSpPr>
          <p:cNvPr id="337" name="Google Shape;337;p59"/>
          <p:cNvSpPr/>
          <p:nvPr/>
        </p:nvSpPr>
        <p:spPr>
          <a:xfrm>
            <a:off x="1958850" y="3877650"/>
            <a:ext cx="1656600" cy="525900"/>
          </a:xfrm>
          <a:prstGeom prst="roundRect">
            <a:avLst>
              <a:gd fmla="val 16667" name="adj"/>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Roboto"/>
                <a:ea typeface="Roboto"/>
                <a:cs typeface="Roboto"/>
                <a:sym typeface="Roboto"/>
              </a:rPr>
              <a:t>Deployment</a:t>
            </a:r>
            <a:endParaRPr b="1">
              <a:solidFill>
                <a:srgbClr val="434343"/>
              </a:solidFill>
              <a:latin typeface="Roboto"/>
              <a:ea typeface="Roboto"/>
              <a:cs typeface="Roboto"/>
              <a:sym typeface="Roboto"/>
            </a:endParaRPr>
          </a:p>
          <a:p>
            <a:pPr indent="0" lvl="0" marL="0" rtl="0" algn="ctr">
              <a:spcBef>
                <a:spcPts val="0"/>
              </a:spcBef>
              <a:spcAft>
                <a:spcPts val="0"/>
              </a:spcAft>
              <a:buNone/>
            </a:pPr>
            <a:r>
              <a:rPr b="1" lang="en">
                <a:solidFill>
                  <a:srgbClr val="434343"/>
                </a:solidFill>
                <a:latin typeface="Roboto"/>
                <a:ea typeface="Roboto"/>
                <a:cs typeface="Roboto"/>
                <a:sym typeface="Roboto"/>
              </a:rPr>
              <a:t>Tooling</a:t>
            </a:r>
            <a:endParaRPr b="1">
              <a:solidFill>
                <a:srgbClr val="434343"/>
              </a:solidFill>
              <a:latin typeface="Roboto"/>
              <a:ea typeface="Roboto"/>
              <a:cs typeface="Roboto"/>
              <a:sym typeface="Roboto"/>
            </a:endParaRPr>
          </a:p>
        </p:txBody>
      </p:sp>
      <p:sp>
        <p:nvSpPr>
          <p:cNvPr id="338" name="Google Shape;338;p59"/>
          <p:cNvSpPr/>
          <p:nvPr/>
        </p:nvSpPr>
        <p:spPr>
          <a:xfrm>
            <a:off x="3711450" y="3877650"/>
            <a:ext cx="1656600" cy="525900"/>
          </a:xfrm>
          <a:prstGeom prst="roundRect">
            <a:avLst>
              <a:gd fmla="val 16667" name="adj"/>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Roboto"/>
                <a:ea typeface="Roboto"/>
                <a:cs typeface="Roboto"/>
                <a:sym typeface="Roboto"/>
              </a:rPr>
              <a:t>Metrics &amp; Dashboards</a:t>
            </a:r>
            <a:endParaRPr b="1">
              <a:solidFill>
                <a:srgbClr val="434343"/>
              </a:solidFill>
              <a:latin typeface="Roboto"/>
              <a:ea typeface="Roboto"/>
              <a:cs typeface="Roboto"/>
              <a:sym typeface="Roboto"/>
            </a:endParaRPr>
          </a:p>
        </p:txBody>
      </p:sp>
      <p:sp>
        <p:nvSpPr>
          <p:cNvPr id="339" name="Google Shape;339;p59"/>
          <p:cNvSpPr/>
          <p:nvPr/>
        </p:nvSpPr>
        <p:spPr>
          <a:xfrm>
            <a:off x="5464050" y="3877650"/>
            <a:ext cx="1656600" cy="525900"/>
          </a:xfrm>
          <a:prstGeom prst="roundRect">
            <a:avLst>
              <a:gd fmla="val 16667" name="adj"/>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Roboto"/>
                <a:ea typeface="Roboto"/>
                <a:cs typeface="Roboto"/>
                <a:sym typeface="Roboto"/>
              </a:rPr>
              <a:t>Alerts</a:t>
            </a:r>
            <a:endParaRPr b="1">
              <a:solidFill>
                <a:srgbClr val="434343"/>
              </a:solidFill>
              <a:latin typeface="Roboto"/>
              <a:ea typeface="Roboto"/>
              <a:cs typeface="Roboto"/>
              <a:sym typeface="Roboto"/>
            </a:endParaRPr>
          </a:p>
        </p:txBody>
      </p:sp>
      <p:sp>
        <p:nvSpPr>
          <p:cNvPr id="340" name="Google Shape;340;p59"/>
          <p:cNvSpPr/>
          <p:nvPr/>
        </p:nvSpPr>
        <p:spPr>
          <a:xfrm>
            <a:off x="7216650" y="3877650"/>
            <a:ext cx="1656600" cy="525900"/>
          </a:xfrm>
          <a:prstGeom prst="roundRect">
            <a:avLst>
              <a:gd fmla="val 16667" name="adj"/>
            </a:avLst>
          </a:prstGeom>
          <a:solidFill>
            <a:srgbClr val="D9D9D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34343"/>
                </a:solidFill>
                <a:latin typeface="Roboto"/>
                <a:ea typeface="Roboto"/>
                <a:cs typeface="Roboto"/>
                <a:sym typeface="Roboto"/>
              </a:rPr>
              <a:t>Logging</a:t>
            </a:r>
            <a:endParaRPr b="1">
              <a:solidFill>
                <a:srgbClr val="434343"/>
              </a:solidFill>
              <a:latin typeface="Roboto"/>
              <a:ea typeface="Roboto"/>
              <a:cs typeface="Roboto"/>
              <a:sym typeface="Roboto"/>
            </a:endParaRPr>
          </a:p>
        </p:txBody>
      </p:sp>
      <p:sp>
        <p:nvSpPr>
          <p:cNvPr id="341" name="Google Shape;341;p59"/>
          <p:cNvSpPr/>
          <p:nvPr/>
        </p:nvSpPr>
        <p:spPr>
          <a:xfrm>
            <a:off x="206250" y="4487250"/>
            <a:ext cx="1656600" cy="525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Amazon</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EC2</a:t>
            </a:r>
            <a:endParaRPr>
              <a:latin typeface="Roboto"/>
              <a:ea typeface="Roboto"/>
              <a:cs typeface="Roboto"/>
              <a:sym typeface="Roboto"/>
            </a:endParaRPr>
          </a:p>
        </p:txBody>
      </p:sp>
      <p:sp>
        <p:nvSpPr>
          <p:cNvPr id="342" name="Google Shape;342;p59"/>
          <p:cNvSpPr/>
          <p:nvPr/>
        </p:nvSpPr>
        <p:spPr>
          <a:xfrm>
            <a:off x="1958850" y="4487250"/>
            <a:ext cx="1656600" cy="525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Amazon S3</a:t>
            </a:r>
            <a:endParaRPr>
              <a:latin typeface="Roboto"/>
              <a:ea typeface="Roboto"/>
              <a:cs typeface="Roboto"/>
              <a:sym typeface="Roboto"/>
            </a:endParaRPr>
          </a:p>
        </p:txBody>
      </p:sp>
      <p:sp>
        <p:nvSpPr>
          <p:cNvPr id="343" name="Google Shape;343;p59"/>
          <p:cNvSpPr/>
          <p:nvPr/>
        </p:nvSpPr>
        <p:spPr>
          <a:xfrm>
            <a:off x="3711450" y="4487250"/>
            <a:ext cx="1656600" cy="525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Wavefront</a:t>
            </a:r>
            <a:endParaRPr>
              <a:latin typeface="Roboto"/>
              <a:ea typeface="Roboto"/>
              <a:cs typeface="Roboto"/>
              <a:sym typeface="Roboto"/>
            </a:endParaRPr>
          </a:p>
        </p:txBody>
      </p:sp>
      <p:sp>
        <p:nvSpPr>
          <p:cNvPr id="344" name="Google Shape;344;p59"/>
          <p:cNvSpPr/>
          <p:nvPr/>
        </p:nvSpPr>
        <p:spPr>
          <a:xfrm>
            <a:off x="5464050" y="4487250"/>
            <a:ext cx="1656600" cy="525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Salt</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(Config / Orca)</a:t>
            </a:r>
            <a:endParaRPr>
              <a:latin typeface="Roboto"/>
              <a:ea typeface="Roboto"/>
              <a:cs typeface="Roboto"/>
              <a:sym typeface="Roboto"/>
            </a:endParaRPr>
          </a:p>
        </p:txBody>
      </p:sp>
      <p:sp>
        <p:nvSpPr>
          <p:cNvPr id="345" name="Google Shape;345;p59"/>
          <p:cNvSpPr/>
          <p:nvPr/>
        </p:nvSpPr>
        <p:spPr>
          <a:xfrm>
            <a:off x="7216650" y="4487250"/>
            <a:ext cx="1656600" cy="5259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Docker</a:t>
            </a:r>
            <a:endParaRPr>
              <a:latin typeface="Roboto"/>
              <a:ea typeface="Roboto"/>
              <a:cs typeface="Roboto"/>
              <a:sym typeface="Roboto"/>
            </a:endParaRPr>
          </a:p>
        </p:txBody>
      </p:sp>
      <p:sp>
        <p:nvSpPr>
          <p:cNvPr id="346" name="Google Shape;346;p59"/>
          <p:cNvSpPr txBox="1"/>
          <p:nvPr/>
        </p:nvSpPr>
        <p:spPr>
          <a:xfrm>
            <a:off x="1590775" y="1205613"/>
            <a:ext cx="18312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Source</a:t>
            </a:r>
            <a:endParaRPr>
              <a:latin typeface="Proxima Nova"/>
              <a:ea typeface="Proxima Nova"/>
              <a:cs typeface="Proxima Nova"/>
              <a:sym typeface="Proxima Nova"/>
            </a:endParaRPr>
          </a:p>
        </p:txBody>
      </p:sp>
      <p:sp>
        <p:nvSpPr>
          <p:cNvPr id="347" name="Google Shape;347;p59"/>
          <p:cNvSpPr txBox="1"/>
          <p:nvPr/>
        </p:nvSpPr>
        <p:spPr>
          <a:xfrm>
            <a:off x="6182275" y="1200250"/>
            <a:ext cx="18312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Sink</a:t>
            </a:r>
            <a:endParaRPr>
              <a:latin typeface="Proxima Nova"/>
              <a:ea typeface="Proxima Nova"/>
              <a:cs typeface="Proxima Nova"/>
              <a:sym typeface="Proxima Nova"/>
            </a:endParaRPr>
          </a:p>
        </p:txBody>
      </p:sp>
      <p:pic>
        <p:nvPicPr>
          <p:cNvPr descr="flink.jpg" id="348" name="Google Shape;348;p59"/>
          <p:cNvPicPr preferRelativeResize="0"/>
          <p:nvPr/>
        </p:nvPicPr>
        <p:blipFill>
          <a:blip r:embed="rId4">
            <a:alphaModFix/>
          </a:blip>
          <a:stretch>
            <a:fillRect/>
          </a:stretch>
        </p:blipFill>
        <p:spPr>
          <a:xfrm>
            <a:off x="4202477" y="2841352"/>
            <a:ext cx="1021185" cy="525900"/>
          </a:xfrm>
          <a:prstGeom prst="rect">
            <a:avLst/>
          </a:prstGeom>
          <a:noFill/>
          <a:ln>
            <a:noFill/>
          </a:ln>
        </p:spPr>
      </p:pic>
      <p:pic>
        <p:nvPicPr>
          <p:cNvPr descr="kafka.png" id="349" name="Google Shape;349;p59"/>
          <p:cNvPicPr preferRelativeResize="0"/>
          <p:nvPr/>
        </p:nvPicPr>
        <p:blipFill>
          <a:blip r:embed="rId5">
            <a:alphaModFix/>
          </a:blip>
          <a:stretch>
            <a:fillRect/>
          </a:stretch>
        </p:blipFill>
        <p:spPr>
          <a:xfrm>
            <a:off x="1860800" y="3030837"/>
            <a:ext cx="1104016" cy="662400"/>
          </a:xfrm>
          <a:prstGeom prst="rect">
            <a:avLst/>
          </a:prstGeom>
          <a:noFill/>
          <a:ln>
            <a:noFill/>
          </a:ln>
        </p:spPr>
      </p:pic>
      <p:sp>
        <p:nvSpPr>
          <p:cNvPr id="350" name="Google Shape;350;p59"/>
          <p:cNvSpPr/>
          <p:nvPr/>
        </p:nvSpPr>
        <p:spPr>
          <a:xfrm>
            <a:off x="5265400" y="2508538"/>
            <a:ext cx="365100" cy="2928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59"/>
          <p:cNvPicPr preferRelativeResize="0"/>
          <p:nvPr/>
        </p:nvPicPr>
        <p:blipFill>
          <a:blip r:embed="rId6">
            <a:alphaModFix/>
          </a:blip>
          <a:stretch>
            <a:fillRect/>
          </a:stretch>
        </p:blipFill>
        <p:spPr>
          <a:xfrm>
            <a:off x="1028825" y="2467888"/>
            <a:ext cx="1806225" cy="602075"/>
          </a:xfrm>
          <a:prstGeom prst="rect">
            <a:avLst/>
          </a:prstGeom>
          <a:noFill/>
          <a:ln>
            <a:noFill/>
          </a:ln>
        </p:spPr>
      </p:pic>
      <p:pic>
        <p:nvPicPr>
          <p:cNvPr descr="kafka.png" id="352" name="Google Shape;352;p59"/>
          <p:cNvPicPr preferRelativeResize="0"/>
          <p:nvPr/>
        </p:nvPicPr>
        <p:blipFill>
          <a:blip r:embed="rId5">
            <a:alphaModFix/>
          </a:blip>
          <a:stretch>
            <a:fillRect/>
          </a:stretch>
        </p:blipFill>
        <p:spPr>
          <a:xfrm>
            <a:off x="6162775" y="3032649"/>
            <a:ext cx="1104016" cy="662400"/>
          </a:xfrm>
          <a:prstGeom prst="rect">
            <a:avLst/>
          </a:prstGeom>
          <a:noFill/>
          <a:ln>
            <a:noFill/>
          </a:ln>
        </p:spPr>
      </p:pic>
      <p:pic>
        <p:nvPicPr>
          <p:cNvPr id="353" name="Google Shape;353;p59"/>
          <p:cNvPicPr preferRelativeResize="0"/>
          <p:nvPr/>
        </p:nvPicPr>
        <p:blipFill>
          <a:blip r:embed="rId7">
            <a:alphaModFix/>
          </a:blip>
          <a:stretch>
            <a:fillRect/>
          </a:stretch>
        </p:blipFill>
        <p:spPr>
          <a:xfrm>
            <a:off x="6676572" y="2457000"/>
            <a:ext cx="701578" cy="525900"/>
          </a:xfrm>
          <a:prstGeom prst="rect">
            <a:avLst/>
          </a:prstGeom>
          <a:noFill/>
          <a:ln>
            <a:noFill/>
          </a:ln>
        </p:spPr>
      </p:pic>
      <p:pic>
        <p:nvPicPr>
          <p:cNvPr id="354" name="Google Shape;354;p59"/>
          <p:cNvPicPr preferRelativeResize="0"/>
          <p:nvPr/>
        </p:nvPicPr>
        <p:blipFill>
          <a:blip r:embed="rId8">
            <a:alphaModFix/>
          </a:blip>
          <a:stretch>
            <a:fillRect/>
          </a:stretch>
        </p:blipFill>
        <p:spPr>
          <a:xfrm>
            <a:off x="7404397" y="2955803"/>
            <a:ext cx="518100" cy="631122"/>
          </a:xfrm>
          <a:prstGeom prst="rect">
            <a:avLst/>
          </a:prstGeom>
          <a:noFill/>
          <a:ln>
            <a:noFill/>
          </a:ln>
        </p:spPr>
      </p:pic>
      <p:pic>
        <p:nvPicPr>
          <p:cNvPr id="355" name="Google Shape;355;p59"/>
          <p:cNvPicPr preferRelativeResize="0"/>
          <p:nvPr/>
        </p:nvPicPr>
        <p:blipFill>
          <a:blip r:embed="rId9">
            <a:alphaModFix/>
          </a:blip>
          <a:stretch>
            <a:fillRect/>
          </a:stretch>
        </p:blipFill>
        <p:spPr>
          <a:xfrm>
            <a:off x="4052587" y="278713"/>
            <a:ext cx="1339225" cy="803525"/>
          </a:xfrm>
          <a:prstGeom prst="rect">
            <a:avLst/>
          </a:prstGeom>
          <a:noFill/>
          <a:ln>
            <a:noFill/>
          </a:ln>
        </p:spPr>
      </p:pic>
      <p:cxnSp>
        <p:nvCxnSpPr>
          <p:cNvPr id="356" name="Google Shape;356;p59"/>
          <p:cNvCxnSpPr>
            <a:stCxn id="355" idx="2"/>
            <a:endCxn id="319" idx="0"/>
          </p:cNvCxnSpPr>
          <p:nvPr/>
        </p:nvCxnSpPr>
        <p:spPr>
          <a:xfrm>
            <a:off x="4722200" y="1082238"/>
            <a:ext cx="0" cy="416100"/>
          </a:xfrm>
          <a:prstGeom prst="straightConnector1">
            <a:avLst/>
          </a:prstGeom>
          <a:noFill/>
          <a:ln cap="flat" cmpd="sng" w="9525">
            <a:solidFill>
              <a:schemeClr val="dk2"/>
            </a:solidFill>
            <a:prstDash val="solid"/>
            <a:round/>
            <a:headEnd len="med" w="med" type="none"/>
            <a:tailEnd len="med" w="med" type="triangle"/>
          </a:ln>
        </p:spPr>
      </p:cxnSp>
      <p:pic>
        <p:nvPicPr>
          <p:cNvPr id="357" name="Google Shape;357;p59"/>
          <p:cNvPicPr preferRelativeResize="0"/>
          <p:nvPr/>
        </p:nvPicPr>
        <p:blipFill>
          <a:blip r:embed="rId10">
            <a:alphaModFix/>
          </a:blip>
          <a:stretch>
            <a:fillRect/>
          </a:stretch>
        </p:blipFill>
        <p:spPr>
          <a:xfrm>
            <a:off x="5620400" y="1033293"/>
            <a:ext cx="518100" cy="511608"/>
          </a:xfrm>
          <a:prstGeom prst="rect">
            <a:avLst/>
          </a:prstGeom>
          <a:noFill/>
          <a:ln>
            <a:noFill/>
          </a:ln>
        </p:spPr>
      </p:pic>
      <p:cxnSp>
        <p:nvCxnSpPr>
          <p:cNvPr id="358" name="Google Shape;358;p59"/>
          <p:cNvCxnSpPr/>
          <p:nvPr/>
        </p:nvCxnSpPr>
        <p:spPr>
          <a:xfrm>
            <a:off x="-8450" y="8450"/>
            <a:ext cx="9169500" cy="0"/>
          </a:xfrm>
          <a:prstGeom prst="straightConnector1">
            <a:avLst/>
          </a:prstGeom>
          <a:noFill/>
          <a:ln cap="flat" cmpd="sng" w="38100">
            <a:solidFill>
              <a:srgbClr val="FF00BE"/>
            </a:solidFill>
            <a:prstDash val="solid"/>
            <a:round/>
            <a:headEnd len="med" w="med" type="none"/>
            <a:tailEnd len="med" w="med" type="none"/>
          </a:ln>
        </p:spPr>
      </p:cxnSp>
      <p:sp>
        <p:nvSpPr>
          <p:cNvPr id="359" name="Google Shape;359;p59"/>
          <p:cNvSpPr/>
          <p:nvPr/>
        </p:nvSpPr>
        <p:spPr>
          <a:xfrm>
            <a:off x="4487050" y="1070400"/>
            <a:ext cx="481800" cy="4161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4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0"/>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Streaming and Python</a:t>
            </a:r>
            <a:endParaRPr/>
          </a:p>
        </p:txBody>
      </p:sp>
      <p:sp>
        <p:nvSpPr>
          <p:cNvPr id="365" name="Google Shape;365;p60"/>
          <p:cNvSpPr txBox="1"/>
          <p:nvPr>
            <p:ph idx="1" type="body"/>
          </p:nvPr>
        </p:nvSpPr>
        <p:spPr>
          <a:xfrm>
            <a:off x="304800" y="1143000"/>
            <a:ext cx="8053500" cy="3200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Char char="●"/>
            </a:pPr>
            <a:r>
              <a:rPr lang="en"/>
              <a:t>Flink and many o</a:t>
            </a:r>
            <a:r>
              <a:rPr lang="en"/>
              <a:t>ther big data ecosystem projects are Java / JVM based</a:t>
            </a:r>
            <a:endParaRPr/>
          </a:p>
          <a:p>
            <a:pPr indent="-330200" lvl="1" marL="914400" rtl="0" algn="l">
              <a:spcBef>
                <a:spcPts val="1200"/>
              </a:spcBef>
              <a:spcAft>
                <a:spcPts val="0"/>
              </a:spcAft>
              <a:buSzPts val="1600"/>
              <a:buChar char="○"/>
            </a:pPr>
            <a:r>
              <a:rPr lang="en"/>
              <a:t>Team wants to adopt streaming, but doesn’t have the Java skills</a:t>
            </a:r>
            <a:endParaRPr/>
          </a:p>
          <a:p>
            <a:pPr indent="-330200" lvl="1" marL="914400" rtl="0" algn="l">
              <a:spcBef>
                <a:spcPts val="1200"/>
              </a:spcBef>
              <a:spcAft>
                <a:spcPts val="0"/>
              </a:spcAft>
              <a:buSzPts val="1600"/>
              <a:buChar char="○"/>
            </a:pPr>
            <a:r>
              <a:rPr lang="en"/>
              <a:t>Jython != Python</a:t>
            </a:r>
            <a:endParaRPr/>
          </a:p>
          <a:p>
            <a:pPr indent="-317500" lvl="0" marL="457200" rtl="0" algn="l">
              <a:spcBef>
                <a:spcPts val="1200"/>
              </a:spcBef>
              <a:spcAft>
                <a:spcPts val="0"/>
              </a:spcAft>
              <a:buSzPts val="1400"/>
              <a:buChar char="●"/>
            </a:pPr>
            <a:r>
              <a:rPr lang="en"/>
              <a:t>Use cases for different language environments </a:t>
            </a:r>
            <a:endParaRPr/>
          </a:p>
          <a:p>
            <a:pPr indent="-330200" lvl="1" marL="914400" rtl="0" algn="l">
              <a:spcBef>
                <a:spcPts val="1200"/>
              </a:spcBef>
              <a:spcAft>
                <a:spcPts val="0"/>
              </a:spcAft>
              <a:buSzPts val="1600"/>
              <a:buChar char="○"/>
            </a:pPr>
            <a:r>
              <a:rPr lang="en"/>
              <a:t>Python primary option for Machine Learning</a:t>
            </a:r>
            <a:endParaRPr/>
          </a:p>
          <a:p>
            <a:pPr indent="-317500" lvl="0" marL="457200" rtl="0" algn="l">
              <a:spcBef>
                <a:spcPts val="1200"/>
              </a:spcBef>
              <a:spcAft>
                <a:spcPts val="0"/>
              </a:spcAft>
              <a:buSzPts val="1400"/>
              <a:buChar char="●"/>
            </a:pPr>
            <a:r>
              <a:rPr lang="en"/>
              <a:t>Cost of many API styles and runtime environments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1"/>
          <p:cNvPicPr preferRelativeResize="0"/>
          <p:nvPr/>
        </p:nvPicPr>
        <p:blipFill>
          <a:blip r:embed="rId3">
            <a:alphaModFix amt="29000"/>
          </a:blip>
          <a:stretch>
            <a:fillRect/>
          </a:stretch>
        </p:blipFill>
        <p:spPr>
          <a:xfrm>
            <a:off x="3664314" y="482630"/>
            <a:ext cx="2423925" cy="3509019"/>
          </a:xfrm>
          <a:prstGeom prst="rect">
            <a:avLst/>
          </a:prstGeom>
          <a:noFill/>
          <a:ln>
            <a:noFill/>
          </a:ln>
        </p:spPr>
      </p:pic>
      <p:sp>
        <p:nvSpPr>
          <p:cNvPr id="371" name="Google Shape;371;p61"/>
          <p:cNvSpPr txBox="1"/>
          <p:nvPr>
            <p:ph type="title"/>
          </p:nvPr>
        </p:nvSpPr>
        <p:spPr>
          <a:xfrm>
            <a:off x="381000" y="278375"/>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with Beam</a:t>
            </a:r>
            <a:endParaRPr/>
          </a:p>
        </p:txBody>
      </p:sp>
      <p:pic>
        <p:nvPicPr>
          <p:cNvPr descr="cell-phone.png" id="372" name="Google Shape;372;p61"/>
          <p:cNvPicPr preferRelativeResize="0"/>
          <p:nvPr/>
        </p:nvPicPr>
        <p:blipFill>
          <a:blip r:embed="rId4">
            <a:alphaModFix/>
          </a:blip>
          <a:stretch>
            <a:fillRect/>
          </a:stretch>
        </p:blipFill>
        <p:spPr>
          <a:xfrm>
            <a:off x="398825" y="2666814"/>
            <a:ext cx="771300" cy="771300"/>
          </a:xfrm>
          <a:prstGeom prst="rect">
            <a:avLst/>
          </a:prstGeom>
          <a:noFill/>
          <a:ln>
            <a:noFill/>
          </a:ln>
        </p:spPr>
      </p:pic>
      <p:sp>
        <p:nvSpPr>
          <p:cNvPr id="373" name="Google Shape;373;p61"/>
          <p:cNvSpPr/>
          <p:nvPr/>
        </p:nvSpPr>
        <p:spPr>
          <a:xfrm>
            <a:off x="1651975" y="2677138"/>
            <a:ext cx="1831200" cy="771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61"/>
          <p:cNvCxnSpPr/>
          <p:nvPr/>
        </p:nvCxnSpPr>
        <p:spPr>
          <a:xfrm>
            <a:off x="18069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75" name="Google Shape;375;p61"/>
          <p:cNvCxnSpPr/>
          <p:nvPr/>
        </p:nvCxnSpPr>
        <p:spPr>
          <a:xfrm>
            <a:off x="19593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76" name="Google Shape;376;p61"/>
          <p:cNvCxnSpPr/>
          <p:nvPr/>
        </p:nvCxnSpPr>
        <p:spPr>
          <a:xfrm>
            <a:off x="21117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77" name="Google Shape;377;p61"/>
          <p:cNvCxnSpPr/>
          <p:nvPr/>
        </p:nvCxnSpPr>
        <p:spPr>
          <a:xfrm>
            <a:off x="22641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78" name="Google Shape;378;p61"/>
          <p:cNvCxnSpPr/>
          <p:nvPr/>
        </p:nvCxnSpPr>
        <p:spPr>
          <a:xfrm>
            <a:off x="24165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79" name="Google Shape;379;p61"/>
          <p:cNvCxnSpPr/>
          <p:nvPr/>
        </p:nvCxnSpPr>
        <p:spPr>
          <a:xfrm>
            <a:off x="25689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80" name="Google Shape;380;p61"/>
          <p:cNvCxnSpPr/>
          <p:nvPr/>
        </p:nvCxnSpPr>
        <p:spPr>
          <a:xfrm>
            <a:off x="27213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81" name="Google Shape;381;p61"/>
          <p:cNvCxnSpPr/>
          <p:nvPr/>
        </p:nvCxnSpPr>
        <p:spPr>
          <a:xfrm>
            <a:off x="28737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82" name="Google Shape;382;p61"/>
          <p:cNvCxnSpPr/>
          <p:nvPr/>
        </p:nvCxnSpPr>
        <p:spPr>
          <a:xfrm>
            <a:off x="30261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83" name="Google Shape;383;p61"/>
          <p:cNvCxnSpPr/>
          <p:nvPr/>
        </p:nvCxnSpPr>
        <p:spPr>
          <a:xfrm>
            <a:off x="3178575" y="2747588"/>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84" name="Google Shape;384;p61"/>
          <p:cNvCxnSpPr/>
          <p:nvPr/>
        </p:nvCxnSpPr>
        <p:spPr>
          <a:xfrm>
            <a:off x="3330975" y="2747588"/>
            <a:ext cx="0" cy="662400"/>
          </a:xfrm>
          <a:prstGeom prst="straightConnector1">
            <a:avLst/>
          </a:prstGeom>
          <a:noFill/>
          <a:ln cap="flat" cmpd="sng" w="9525">
            <a:solidFill>
              <a:srgbClr val="000000"/>
            </a:solidFill>
            <a:prstDash val="solid"/>
            <a:round/>
            <a:headEnd len="med" w="med" type="none"/>
            <a:tailEnd len="med" w="med" type="none"/>
          </a:ln>
        </p:spPr>
      </p:cxnSp>
      <p:sp>
        <p:nvSpPr>
          <p:cNvPr id="385" name="Google Shape;385;p61"/>
          <p:cNvSpPr/>
          <p:nvPr/>
        </p:nvSpPr>
        <p:spPr>
          <a:xfrm>
            <a:off x="3981025" y="2534275"/>
            <a:ext cx="1656600" cy="1062600"/>
          </a:xfrm>
          <a:prstGeom prst="rect">
            <a:avLst/>
          </a:prstGeom>
          <a:solidFill>
            <a:srgbClr val="785EF0"/>
          </a:solidFill>
          <a:ln cap="flat" cmpd="sng" w="28575">
            <a:solidFill>
              <a:srgbClr val="785E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Streaming</a:t>
            </a:r>
            <a:endParaRPr b="1">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Application</a:t>
            </a:r>
            <a:endParaRPr b="1">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(Python/Beam)</a:t>
            </a:r>
            <a:endParaRPr b="1">
              <a:solidFill>
                <a:srgbClr val="FFFFFF"/>
              </a:solidFill>
              <a:latin typeface="Proxima Nova"/>
              <a:ea typeface="Proxima Nova"/>
              <a:cs typeface="Proxima Nova"/>
              <a:sym typeface="Proxima Nova"/>
            </a:endParaRPr>
          </a:p>
        </p:txBody>
      </p:sp>
      <p:sp>
        <p:nvSpPr>
          <p:cNvPr id="386" name="Google Shape;386;p61"/>
          <p:cNvSpPr/>
          <p:nvPr/>
        </p:nvSpPr>
        <p:spPr>
          <a:xfrm>
            <a:off x="6243475" y="2671775"/>
            <a:ext cx="1831200" cy="771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p61"/>
          <p:cNvCxnSpPr/>
          <p:nvPr/>
        </p:nvCxnSpPr>
        <p:spPr>
          <a:xfrm>
            <a:off x="63970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88" name="Google Shape;388;p61"/>
          <p:cNvCxnSpPr/>
          <p:nvPr/>
        </p:nvCxnSpPr>
        <p:spPr>
          <a:xfrm>
            <a:off x="65494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89" name="Google Shape;389;p61"/>
          <p:cNvCxnSpPr/>
          <p:nvPr/>
        </p:nvCxnSpPr>
        <p:spPr>
          <a:xfrm>
            <a:off x="67018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90" name="Google Shape;390;p61"/>
          <p:cNvCxnSpPr/>
          <p:nvPr/>
        </p:nvCxnSpPr>
        <p:spPr>
          <a:xfrm>
            <a:off x="68542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91" name="Google Shape;391;p61"/>
          <p:cNvCxnSpPr/>
          <p:nvPr/>
        </p:nvCxnSpPr>
        <p:spPr>
          <a:xfrm>
            <a:off x="70066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92" name="Google Shape;392;p61"/>
          <p:cNvCxnSpPr/>
          <p:nvPr/>
        </p:nvCxnSpPr>
        <p:spPr>
          <a:xfrm>
            <a:off x="71590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93" name="Google Shape;393;p61"/>
          <p:cNvCxnSpPr/>
          <p:nvPr/>
        </p:nvCxnSpPr>
        <p:spPr>
          <a:xfrm>
            <a:off x="73114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94" name="Google Shape;394;p61"/>
          <p:cNvCxnSpPr/>
          <p:nvPr/>
        </p:nvCxnSpPr>
        <p:spPr>
          <a:xfrm>
            <a:off x="74638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95" name="Google Shape;395;p61"/>
          <p:cNvCxnSpPr/>
          <p:nvPr/>
        </p:nvCxnSpPr>
        <p:spPr>
          <a:xfrm>
            <a:off x="76162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96" name="Google Shape;396;p61"/>
          <p:cNvCxnSpPr/>
          <p:nvPr/>
        </p:nvCxnSpPr>
        <p:spPr>
          <a:xfrm>
            <a:off x="77686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97" name="Google Shape;397;p61"/>
          <p:cNvCxnSpPr/>
          <p:nvPr/>
        </p:nvCxnSpPr>
        <p:spPr>
          <a:xfrm>
            <a:off x="7921075" y="2723375"/>
            <a:ext cx="0" cy="662400"/>
          </a:xfrm>
          <a:prstGeom prst="straightConnector1">
            <a:avLst/>
          </a:prstGeom>
          <a:noFill/>
          <a:ln cap="flat" cmpd="sng" w="9525">
            <a:solidFill>
              <a:srgbClr val="000000"/>
            </a:solidFill>
            <a:prstDash val="solid"/>
            <a:round/>
            <a:headEnd len="med" w="med" type="none"/>
            <a:tailEnd len="med" w="med" type="none"/>
          </a:ln>
        </p:spPr>
      </p:cxnSp>
      <p:cxnSp>
        <p:nvCxnSpPr>
          <p:cNvPr id="398" name="Google Shape;398;p61"/>
          <p:cNvCxnSpPr>
            <a:stCxn id="372" idx="3"/>
            <a:endCxn id="373" idx="1"/>
          </p:cNvCxnSpPr>
          <p:nvPr/>
        </p:nvCxnSpPr>
        <p:spPr>
          <a:xfrm>
            <a:off x="1170125" y="3052464"/>
            <a:ext cx="481800" cy="10200"/>
          </a:xfrm>
          <a:prstGeom prst="straightConnector1">
            <a:avLst/>
          </a:prstGeom>
          <a:noFill/>
          <a:ln cap="flat" cmpd="sng" w="9525">
            <a:solidFill>
              <a:srgbClr val="000000"/>
            </a:solidFill>
            <a:prstDash val="solid"/>
            <a:round/>
            <a:headEnd len="med" w="med" type="none"/>
            <a:tailEnd len="med" w="med" type="triangle"/>
          </a:ln>
        </p:spPr>
      </p:cxnSp>
      <p:cxnSp>
        <p:nvCxnSpPr>
          <p:cNvPr id="399" name="Google Shape;399;p61"/>
          <p:cNvCxnSpPr>
            <a:stCxn id="373" idx="3"/>
            <a:endCxn id="385" idx="1"/>
          </p:cNvCxnSpPr>
          <p:nvPr/>
        </p:nvCxnSpPr>
        <p:spPr>
          <a:xfrm>
            <a:off x="3483175" y="3062788"/>
            <a:ext cx="498000" cy="2700"/>
          </a:xfrm>
          <a:prstGeom prst="straightConnector1">
            <a:avLst/>
          </a:prstGeom>
          <a:noFill/>
          <a:ln cap="flat" cmpd="sng" w="9525">
            <a:solidFill>
              <a:srgbClr val="000000"/>
            </a:solidFill>
            <a:prstDash val="solid"/>
            <a:round/>
            <a:headEnd len="med" w="med" type="none"/>
            <a:tailEnd len="med" w="med" type="triangle"/>
          </a:ln>
        </p:spPr>
      </p:cxnSp>
      <p:cxnSp>
        <p:nvCxnSpPr>
          <p:cNvPr id="400" name="Google Shape;400;p61"/>
          <p:cNvCxnSpPr>
            <a:endCxn id="386" idx="1"/>
          </p:cNvCxnSpPr>
          <p:nvPr/>
        </p:nvCxnSpPr>
        <p:spPr>
          <a:xfrm>
            <a:off x="5646775" y="3051725"/>
            <a:ext cx="596700" cy="5700"/>
          </a:xfrm>
          <a:prstGeom prst="straightConnector1">
            <a:avLst/>
          </a:prstGeom>
          <a:noFill/>
          <a:ln cap="flat" cmpd="sng" w="9525">
            <a:solidFill>
              <a:srgbClr val="000000"/>
            </a:solidFill>
            <a:prstDash val="solid"/>
            <a:round/>
            <a:headEnd len="med" w="med" type="none"/>
            <a:tailEnd len="med" w="med" type="triangle"/>
          </a:ln>
        </p:spPr>
      </p:cxnSp>
      <p:cxnSp>
        <p:nvCxnSpPr>
          <p:cNvPr id="401" name="Google Shape;401;p61"/>
          <p:cNvCxnSpPr>
            <a:stCxn id="386" idx="3"/>
          </p:cNvCxnSpPr>
          <p:nvPr/>
        </p:nvCxnSpPr>
        <p:spPr>
          <a:xfrm>
            <a:off x="8074675" y="3057425"/>
            <a:ext cx="518100" cy="3000"/>
          </a:xfrm>
          <a:prstGeom prst="straightConnector1">
            <a:avLst/>
          </a:prstGeom>
          <a:noFill/>
          <a:ln cap="flat" cmpd="sng" w="9525">
            <a:solidFill>
              <a:srgbClr val="000000"/>
            </a:solidFill>
            <a:prstDash val="solid"/>
            <a:round/>
            <a:headEnd len="med" w="med" type="none"/>
            <a:tailEnd len="med" w="med" type="triangle"/>
          </a:ln>
        </p:spPr>
      </p:cxnSp>
      <p:sp>
        <p:nvSpPr>
          <p:cNvPr id="402" name="Google Shape;402;p61"/>
          <p:cNvSpPr txBox="1"/>
          <p:nvPr/>
        </p:nvSpPr>
        <p:spPr>
          <a:xfrm>
            <a:off x="1677900" y="2241463"/>
            <a:ext cx="18312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Source</a:t>
            </a:r>
            <a:endParaRPr>
              <a:latin typeface="Proxima Nova"/>
              <a:ea typeface="Proxima Nova"/>
              <a:cs typeface="Proxima Nova"/>
              <a:sym typeface="Proxima Nova"/>
            </a:endParaRPr>
          </a:p>
        </p:txBody>
      </p:sp>
      <p:sp>
        <p:nvSpPr>
          <p:cNvPr id="403" name="Google Shape;403;p61"/>
          <p:cNvSpPr txBox="1"/>
          <p:nvPr/>
        </p:nvSpPr>
        <p:spPr>
          <a:xfrm>
            <a:off x="6269400" y="2236100"/>
            <a:ext cx="1831200" cy="2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Sink</a:t>
            </a:r>
            <a:endParaRPr>
              <a:latin typeface="Proxima Nova"/>
              <a:ea typeface="Proxima Nova"/>
              <a:cs typeface="Proxima Nova"/>
              <a:sym typeface="Proxima Nova"/>
            </a:endParaRPr>
          </a:p>
        </p:txBody>
      </p:sp>
      <p:pic>
        <p:nvPicPr>
          <p:cNvPr descr="flink.jpg" id="404" name="Google Shape;404;p61"/>
          <p:cNvPicPr preferRelativeResize="0"/>
          <p:nvPr/>
        </p:nvPicPr>
        <p:blipFill>
          <a:blip r:embed="rId5">
            <a:alphaModFix/>
          </a:blip>
          <a:stretch>
            <a:fillRect/>
          </a:stretch>
        </p:blipFill>
        <p:spPr>
          <a:xfrm>
            <a:off x="4397239" y="3991652"/>
            <a:ext cx="1021185" cy="525900"/>
          </a:xfrm>
          <a:prstGeom prst="rect">
            <a:avLst/>
          </a:prstGeom>
          <a:noFill/>
          <a:ln>
            <a:noFill/>
          </a:ln>
        </p:spPr>
      </p:pic>
      <p:pic>
        <p:nvPicPr>
          <p:cNvPr descr="kafka.png" id="405" name="Google Shape;405;p61"/>
          <p:cNvPicPr preferRelativeResize="0"/>
          <p:nvPr/>
        </p:nvPicPr>
        <p:blipFill>
          <a:blip r:embed="rId6">
            <a:alphaModFix/>
          </a:blip>
          <a:stretch>
            <a:fillRect/>
          </a:stretch>
        </p:blipFill>
        <p:spPr>
          <a:xfrm>
            <a:off x="1947925" y="4066687"/>
            <a:ext cx="1104016" cy="662400"/>
          </a:xfrm>
          <a:prstGeom prst="rect">
            <a:avLst/>
          </a:prstGeom>
          <a:noFill/>
          <a:ln>
            <a:noFill/>
          </a:ln>
        </p:spPr>
      </p:pic>
      <p:sp>
        <p:nvSpPr>
          <p:cNvPr id="406" name="Google Shape;406;p61"/>
          <p:cNvSpPr/>
          <p:nvPr/>
        </p:nvSpPr>
        <p:spPr>
          <a:xfrm>
            <a:off x="5352525" y="3544388"/>
            <a:ext cx="365100" cy="292800"/>
          </a:xfrm>
          <a:prstGeom prst="can">
            <a:avLst>
              <a:gd fmla="val 25000"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61"/>
          <p:cNvPicPr preferRelativeResize="0"/>
          <p:nvPr/>
        </p:nvPicPr>
        <p:blipFill>
          <a:blip r:embed="rId7">
            <a:alphaModFix/>
          </a:blip>
          <a:stretch>
            <a:fillRect/>
          </a:stretch>
        </p:blipFill>
        <p:spPr>
          <a:xfrm>
            <a:off x="1115950" y="3503738"/>
            <a:ext cx="1806225" cy="602075"/>
          </a:xfrm>
          <a:prstGeom prst="rect">
            <a:avLst/>
          </a:prstGeom>
          <a:noFill/>
          <a:ln>
            <a:noFill/>
          </a:ln>
        </p:spPr>
      </p:pic>
      <p:pic>
        <p:nvPicPr>
          <p:cNvPr descr="kafka.png" id="408" name="Google Shape;408;p61"/>
          <p:cNvPicPr preferRelativeResize="0"/>
          <p:nvPr/>
        </p:nvPicPr>
        <p:blipFill>
          <a:blip r:embed="rId6">
            <a:alphaModFix/>
          </a:blip>
          <a:stretch>
            <a:fillRect/>
          </a:stretch>
        </p:blipFill>
        <p:spPr>
          <a:xfrm>
            <a:off x="6249900" y="4068499"/>
            <a:ext cx="1104016" cy="662400"/>
          </a:xfrm>
          <a:prstGeom prst="rect">
            <a:avLst/>
          </a:prstGeom>
          <a:noFill/>
          <a:ln>
            <a:noFill/>
          </a:ln>
        </p:spPr>
      </p:pic>
      <p:pic>
        <p:nvPicPr>
          <p:cNvPr id="409" name="Google Shape;409;p61"/>
          <p:cNvPicPr preferRelativeResize="0"/>
          <p:nvPr/>
        </p:nvPicPr>
        <p:blipFill>
          <a:blip r:embed="rId8">
            <a:alphaModFix/>
          </a:blip>
          <a:stretch>
            <a:fillRect/>
          </a:stretch>
        </p:blipFill>
        <p:spPr>
          <a:xfrm>
            <a:off x="6763697" y="3492850"/>
            <a:ext cx="701578" cy="525900"/>
          </a:xfrm>
          <a:prstGeom prst="rect">
            <a:avLst/>
          </a:prstGeom>
          <a:noFill/>
          <a:ln>
            <a:noFill/>
          </a:ln>
        </p:spPr>
      </p:pic>
      <p:pic>
        <p:nvPicPr>
          <p:cNvPr id="410" name="Google Shape;410;p61"/>
          <p:cNvPicPr preferRelativeResize="0"/>
          <p:nvPr/>
        </p:nvPicPr>
        <p:blipFill>
          <a:blip r:embed="rId9">
            <a:alphaModFix/>
          </a:blip>
          <a:stretch>
            <a:fillRect/>
          </a:stretch>
        </p:blipFill>
        <p:spPr>
          <a:xfrm>
            <a:off x="7491522" y="3991653"/>
            <a:ext cx="518100" cy="631122"/>
          </a:xfrm>
          <a:prstGeom prst="rect">
            <a:avLst/>
          </a:prstGeom>
          <a:noFill/>
          <a:ln>
            <a:noFill/>
          </a:ln>
        </p:spPr>
      </p:pic>
      <p:pic>
        <p:nvPicPr>
          <p:cNvPr id="411" name="Google Shape;411;p61"/>
          <p:cNvPicPr preferRelativeResize="0"/>
          <p:nvPr/>
        </p:nvPicPr>
        <p:blipFill>
          <a:blip r:embed="rId10">
            <a:alphaModFix/>
          </a:blip>
          <a:stretch>
            <a:fillRect/>
          </a:stretch>
        </p:blipFill>
        <p:spPr>
          <a:xfrm>
            <a:off x="4130575" y="1129938"/>
            <a:ext cx="1339225" cy="803525"/>
          </a:xfrm>
          <a:prstGeom prst="rect">
            <a:avLst/>
          </a:prstGeom>
          <a:noFill/>
          <a:ln>
            <a:noFill/>
          </a:ln>
        </p:spPr>
      </p:pic>
      <p:cxnSp>
        <p:nvCxnSpPr>
          <p:cNvPr id="412" name="Google Shape;412;p61"/>
          <p:cNvCxnSpPr>
            <a:stCxn id="411" idx="2"/>
            <a:endCxn id="385" idx="0"/>
          </p:cNvCxnSpPr>
          <p:nvPr/>
        </p:nvCxnSpPr>
        <p:spPr>
          <a:xfrm>
            <a:off x="4800187" y="1933463"/>
            <a:ext cx="9000" cy="60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276600" y="520750"/>
            <a:ext cx="8590800" cy="41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FF"/>
                </a:solidFill>
              </a:rPr>
              <a:t>Streaming based Pricing Infrastructure</a:t>
            </a:r>
            <a:endParaRPr>
              <a:solidFill>
                <a:srgbClr val="FF00FF"/>
              </a:solidFill>
            </a:endParaRPr>
          </a:p>
        </p:txBody>
      </p:sp>
      <p:sp>
        <p:nvSpPr>
          <p:cNvPr id="418" name="Google Shape;418;p62"/>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3"/>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
        <p:nvSpPr>
          <p:cNvPr id="424" name="Google Shape;424;p63"/>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Pipeline (conceptual outline)</a:t>
            </a:r>
            <a:endParaRPr/>
          </a:p>
        </p:txBody>
      </p:sp>
      <p:sp>
        <p:nvSpPr>
          <p:cNvPr id="425" name="Google Shape;425;p63"/>
          <p:cNvSpPr txBox="1"/>
          <p:nvPr>
            <p:ph idx="1" type="body"/>
          </p:nvPr>
        </p:nvSpPr>
        <p:spPr>
          <a:xfrm>
            <a:off x="276525" y="834351"/>
            <a:ext cx="8590800" cy="40827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en"/>
              <a:t> </a:t>
            </a:r>
            <a:endParaRPr/>
          </a:p>
        </p:txBody>
      </p:sp>
      <p:sp>
        <p:nvSpPr>
          <p:cNvPr id="426" name="Google Shape;426;p63"/>
          <p:cNvSpPr/>
          <p:nvPr/>
        </p:nvSpPr>
        <p:spPr>
          <a:xfrm>
            <a:off x="787500" y="1738975"/>
            <a:ext cx="1385700" cy="1212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kinesis events (source)</a:t>
            </a:r>
            <a:endParaRPr/>
          </a:p>
        </p:txBody>
      </p:sp>
      <p:sp>
        <p:nvSpPr>
          <p:cNvPr id="427" name="Google Shape;427;p63"/>
          <p:cNvSpPr txBox="1"/>
          <p:nvPr/>
        </p:nvSpPr>
        <p:spPr>
          <a:xfrm>
            <a:off x="4652750" y="1715175"/>
            <a:ext cx="1319100" cy="1172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aggregate and window</a:t>
            </a:r>
            <a:endParaRPr/>
          </a:p>
        </p:txBody>
      </p:sp>
      <p:sp>
        <p:nvSpPr>
          <p:cNvPr id="428" name="Google Shape;428;p63"/>
          <p:cNvSpPr txBox="1"/>
          <p:nvPr/>
        </p:nvSpPr>
        <p:spPr>
          <a:xfrm>
            <a:off x="2840888" y="1715163"/>
            <a:ext cx="1319100" cy="1172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filter events</a:t>
            </a:r>
            <a:endParaRPr/>
          </a:p>
        </p:txBody>
      </p:sp>
      <p:sp>
        <p:nvSpPr>
          <p:cNvPr id="429" name="Google Shape;429;p63"/>
          <p:cNvSpPr txBox="1"/>
          <p:nvPr/>
        </p:nvSpPr>
        <p:spPr>
          <a:xfrm>
            <a:off x="6531200" y="1758925"/>
            <a:ext cx="1319100" cy="1172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run models to generate features (culminating in PT)</a:t>
            </a:r>
            <a:endParaRPr/>
          </a:p>
        </p:txBody>
      </p:sp>
      <p:cxnSp>
        <p:nvCxnSpPr>
          <p:cNvPr id="430" name="Google Shape;430;p63"/>
          <p:cNvCxnSpPr/>
          <p:nvPr/>
        </p:nvCxnSpPr>
        <p:spPr>
          <a:xfrm>
            <a:off x="2227025" y="2341975"/>
            <a:ext cx="465600" cy="6600"/>
          </a:xfrm>
          <a:prstGeom prst="straightConnector1">
            <a:avLst/>
          </a:prstGeom>
          <a:noFill/>
          <a:ln cap="flat" cmpd="sng" w="9525">
            <a:solidFill>
              <a:srgbClr val="000000"/>
            </a:solidFill>
            <a:prstDash val="solid"/>
            <a:round/>
            <a:headEnd len="med" w="med" type="none"/>
            <a:tailEnd len="med" w="med" type="triangle"/>
          </a:ln>
        </p:spPr>
      </p:cxnSp>
      <p:cxnSp>
        <p:nvCxnSpPr>
          <p:cNvPr id="431" name="Google Shape;431;p63"/>
          <p:cNvCxnSpPr/>
          <p:nvPr/>
        </p:nvCxnSpPr>
        <p:spPr>
          <a:xfrm>
            <a:off x="4119388" y="2341975"/>
            <a:ext cx="465600" cy="6600"/>
          </a:xfrm>
          <a:prstGeom prst="straightConnector1">
            <a:avLst/>
          </a:prstGeom>
          <a:noFill/>
          <a:ln cap="flat" cmpd="sng" w="9525">
            <a:solidFill>
              <a:srgbClr val="000000"/>
            </a:solidFill>
            <a:prstDash val="solid"/>
            <a:round/>
            <a:headEnd len="med" w="med" type="none"/>
            <a:tailEnd len="med" w="med" type="triangle"/>
          </a:ln>
        </p:spPr>
      </p:cxnSp>
      <p:cxnSp>
        <p:nvCxnSpPr>
          <p:cNvPr id="432" name="Google Shape;432;p63"/>
          <p:cNvCxnSpPr/>
          <p:nvPr/>
        </p:nvCxnSpPr>
        <p:spPr>
          <a:xfrm>
            <a:off x="6011763" y="2341975"/>
            <a:ext cx="465600" cy="6600"/>
          </a:xfrm>
          <a:prstGeom prst="straightConnector1">
            <a:avLst/>
          </a:prstGeom>
          <a:noFill/>
          <a:ln cap="flat" cmpd="sng" w="9525">
            <a:solidFill>
              <a:srgbClr val="000000"/>
            </a:solidFill>
            <a:prstDash val="solid"/>
            <a:round/>
            <a:headEnd len="med" w="med" type="none"/>
            <a:tailEnd len="med" w="med" type="triangle"/>
          </a:ln>
        </p:spPr>
      </p:cxnSp>
      <p:cxnSp>
        <p:nvCxnSpPr>
          <p:cNvPr id="433" name="Google Shape;433;p63"/>
          <p:cNvCxnSpPr/>
          <p:nvPr/>
        </p:nvCxnSpPr>
        <p:spPr>
          <a:xfrm flipH="1">
            <a:off x="3252213" y="3430363"/>
            <a:ext cx="2100" cy="385500"/>
          </a:xfrm>
          <a:prstGeom prst="straightConnector1">
            <a:avLst/>
          </a:prstGeom>
          <a:noFill/>
          <a:ln cap="flat" cmpd="sng" w="9525">
            <a:solidFill>
              <a:srgbClr val="000000"/>
            </a:solidFill>
            <a:prstDash val="solid"/>
            <a:round/>
            <a:headEnd len="med" w="med" type="none"/>
            <a:tailEnd len="med" w="med" type="triangle"/>
          </a:ln>
        </p:spPr>
      </p:cxnSp>
      <p:sp>
        <p:nvSpPr>
          <p:cNvPr id="434" name="Google Shape;434;p63"/>
          <p:cNvSpPr/>
          <p:nvPr/>
        </p:nvSpPr>
        <p:spPr>
          <a:xfrm>
            <a:off x="2353650" y="3880950"/>
            <a:ext cx="2293596" cy="936036"/>
          </a:xfrm>
          <a:prstGeom prst="cloud">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internal services</a:t>
            </a:r>
            <a:endParaRPr sz="1200"/>
          </a:p>
        </p:txBody>
      </p:sp>
      <p:cxnSp>
        <p:nvCxnSpPr>
          <p:cNvPr id="435" name="Google Shape;435;p63"/>
          <p:cNvCxnSpPr/>
          <p:nvPr/>
        </p:nvCxnSpPr>
        <p:spPr>
          <a:xfrm>
            <a:off x="8048375" y="2644050"/>
            <a:ext cx="232200" cy="847200"/>
          </a:xfrm>
          <a:prstGeom prst="straightConnector1">
            <a:avLst/>
          </a:prstGeom>
          <a:noFill/>
          <a:ln cap="flat" cmpd="sng" w="9525">
            <a:solidFill>
              <a:srgbClr val="000000"/>
            </a:solidFill>
            <a:prstDash val="solid"/>
            <a:round/>
            <a:headEnd len="med" w="med" type="none"/>
            <a:tailEnd len="med" w="med" type="triangle"/>
          </a:ln>
        </p:spPr>
      </p:cxnSp>
      <p:sp>
        <p:nvSpPr>
          <p:cNvPr id="436" name="Google Shape;436;p63"/>
          <p:cNvSpPr/>
          <p:nvPr/>
        </p:nvSpPr>
        <p:spPr>
          <a:xfrm>
            <a:off x="8048375" y="3797650"/>
            <a:ext cx="719700" cy="772800"/>
          </a:xfrm>
          <a:prstGeom prst="can">
            <a:avLst>
              <a:gd fmla="val 25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redis</a:t>
            </a:r>
            <a:endParaRPr/>
          </a:p>
        </p:txBody>
      </p:sp>
      <p:sp>
        <p:nvSpPr>
          <p:cNvPr id="437" name="Google Shape;437;p63"/>
          <p:cNvSpPr txBox="1"/>
          <p:nvPr/>
        </p:nvSpPr>
        <p:spPr>
          <a:xfrm>
            <a:off x="787500" y="2951575"/>
            <a:ext cx="13857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ride_requested, app_open, ...</a:t>
            </a:r>
            <a:endParaRPr i="1" sz="1200"/>
          </a:p>
        </p:txBody>
      </p:sp>
      <p:sp>
        <p:nvSpPr>
          <p:cNvPr id="438" name="Google Shape;438;p63"/>
          <p:cNvSpPr txBox="1"/>
          <p:nvPr/>
        </p:nvSpPr>
        <p:spPr>
          <a:xfrm>
            <a:off x="4652750" y="2907825"/>
            <a:ext cx="15975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t>unique_users_per_min,</a:t>
            </a:r>
            <a:endParaRPr i="1" sz="1000"/>
          </a:p>
          <a:p>
            <a:pPr indent="0" lvl="0" marL="0" rtl="0" algn="l">
              <a:spcBef>
                <a:spcPts val="0"/>
              </a:spcBef>
              <a:spcAft>
                <a:spcPts val="0"/>
              </a:spcAft>
              <a:buNone/>
            </a:pPr>
            <a:r>
              <a:rPr i="1" lang="en" sz="1000"/>
              <a:t>unique_requests_per_5_min, ...</a:t>
            </a:r>
            <a:endParaRPr i="1" sz="1000"/>
          </a:p>
        </p:txBody>
      </p:sp>
      <p:sp>
        <p:nvSpPr>
          <p:cNvPr id="439" name="Google Shape;439;p63"/>
          <p:cNvSpPr txBox="1"/>
          <p:nvPr/>
        </p:nvSpPr>
        <p:spPr>
          <a:xfrm>
            <a:off x="6570800" y="2951575"/>
            <a:ext cx="15975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conversion learner,</a:t>
            </a:r>
            <a:endParaRPr i="1" sz="1200"/>
          </a:p>
          <a:p>
            <a:pPr indent="0" lvl="0" marL="0" rtl="0" algn="l">
              <a:spcBef>
                <a:spcPts val="0"/>
              </a:spcBef>
              <a:spcAft>
                <a:spcPts val="0"/>
              </a:spcAft>
              <a:buNone/>
            </a:pPr>
            <a:r>
              <a:rPr i="1" lang="en" sz="1200"/>
              <a:t>eta learner, ...</a:t>
            </a:r>
            <a:endParaRPr i="1" sz="1200"/>
          </a:p>
        </p:txBody>
      </p:sp>
      <p:sp>
        <p:nvSpPr>
          <p:cNvPr id="440" name="Google Shape;440;p63"/>
          <p:cNvSpPr/>
          <p:nvPr/>
        </p:nvSpPr>
        <p:spPr>
          <a:xfrm>
            <a:off x="119925" y="885125"/>
            <a:ext cx="1039200" cy="478800"/>
          </a:xfrm>
          <a:prstGeom prst="flowChartAlternateProcess">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Lyft apps (phones)</a:t>
            </a:r>
            <a:endParaRPr/>
          </a:p>
        </p:txBody>
      </p:sp>
      <p:cxnSp>
        <p:nvCxnSpPr>
          <p:cNvPr id="441" name="Google Shape;441;p63"/>
          <p:cNvCxnSpPr/>
          <p:nvPr/>
        </p:nvCxnSpPr>
        <p:spPr>
          <a:xfrm>
            <a:off x="407600" y="1439450"/>
            <a:ext cx="192000" cy="471600"/>
          </a:xfrm>
          <a:prstGeom prst="straightConnector1">
            <a:avLst/>
          </a:prstGeom>
          <a:noFill/>
          <a:ln cap="flat" cmpd="sng" w="9525">
            <a:solidFill>
              <a:srgbClr val="000000"/>
            </a:solidFill>
            <a:prstDash val="solid"/>
            <a:round/>
            <a:headEnd len="med" w="med" type="none"/>
            <a:tailEnd len="med" w="med" type="triangle"/>
          </a:ln>
        </p:spPr>
      </p:cxnSp>
      <p:sp>
        <p:nvSpPr>
          <p:cNvPr id="442" name="Google Shape;442;p63"/>
          <p:cNvSpPr txBox="1"/>
          <p:nvPr/>
        </p:nvSpPr>
        <p:spPr>
          <a:xfrm>
            <a:off x="2894350" y="2930259"/>
            <a:ext cx="14556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valid sessions, dedupe, ...</a:t>
            </a:r>
            <a:endParaRPr i="1"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4"/>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Details of implementation</a:t>
            </a:r>
            <a:endParaRPr/>
          </a:p>
        </p:txBody>
      </p:sp>
      <p:sp>
        <p:nvSpPr>
          <p:cNvPr id="448" name="Google Shape;448;p64"/>
          <p:cNvSpPr txBox="1"/>
          <p:nvPr>
            <p:ph idx="1" type="body"/>
          </p:nvPr>
        </p:nvSpPr>
        <p:spPr>
          <a:xfrm>
            <a:off x="276525" y="834338"/>
            <a:ext cx="8590800" cy="3896400"/>
          </a:xfrm>
          <a:prstGeom prst="rect">
            <a:avLst/>
          </a:prstGeom>
        </p:spPr>
        <p:txBody>
          <a:bodyPr anchorCtr="0" anchor="ctr" bIns="91425" lIns="91425" spcFirstLastPara="1" rIns="91425" wrap="square" tIns="91425">
            <a:noAutofit/>
          </a:bodyPr>
          <a:lstStyle/>
          <a:p>
            <a:pPr indent="-342900" lvl="0" marL="457200" rtl="0" algn="l">
              <a:lnSpc>
                <a:spcPct val="200000"/>
              </a:lnSpc>
              <a:spcBef>
                <a:spcPts val="1000"/>
              </a:spcBef>
              <a:spcAft>
                <a:spcPts val="0"/>
              </a:spcAft>
              <a:buClr>
                <a:srgbClr val="666666"/>
              </a:buClr>
              <a:buSzPts val="1800"/>
              <a:buAutoNum type="arabicPeriod"/>
            </a:pPr>
            <a:r>
              <a:rPr lang="en">
                <a:solidFill>
                  <a:srgbClr val="666666"/>
                </a:solidFill>
              </a:rPr>
              <a:t>Filtering (with internal service calls)</a:t>
            </a:r>
            <a:endParaRPr>
              <a:solidFill>
                <a:srgbClr val="666666"/>
              </a:solidFill>
            </a:endParaRPr>
          </a:p>
          <a:p>
            <a:pPr indent="-342900" lvl="0" marL="457200" rtl="0" algn="l">
              <a:lnSpc>
                <a:spcPct val="200000"/>
              </a:lnSpc>
              <a:spcBef>
                <a:spcPts val="0"/>
              </a:spcBef>
              <a:spcAft>
                <a:spcPts val="0"/>
              </a:spcAft>
              <a:buClr>
                <a:srgbClr val="666666"/>
              </a:buClr>
              <a:buSzPts val="1800"/>
              <a:buAutoNum type="arabicPeriod"/>
            </a:pPr>
            <a:r>
              <a:rPr lang="en">
                <a:solidFill>
                  <a:srgbClr val="666666"/>
                </a:solidFill>
              </a:rPr>
              <a:t>Aggregation with Beam w</a:t>
            </a:r>
            <a:r>
              <a:rPr lang="en">
                <a:solidFill>
                  <a:srgbClr val="666666"/>
                </a:solidFill>
              </a:rPr>
              <a:t>indowing: 1min, 5min (by event time)</a:t>
            </a:r>
            <a:endParaRPr>
              <a:solidFill>
                <a:srgbClr val="666666"/>
              </a:solidFill>
            </a:endParaRPr>
          </a:p>
          <a:p>
            <a:pPr indent="-342900" lvl="0" marL="457200" rtl="0" algn="l">
              <a:lnSpc>
                <a:spcPct val="200000"/>
              </a:lnSpc>
              <a:spcBef>
                <a:spcPts val="0"/>
              </a:spcBef>
              <a:spcAft>
                <a:spcPts val="0"/>
              </a:spcAft>
              <a:buClr>
                <a:srgbClr val="666666"/>
              </a:buClr>
              <a:buSzPts val="1800"/>
              <a:buAutoNum type="arabicPeriod"/>
            </a:pPr>
            <a:r>
              <a:rPr lang="en">
                <a:solidFill>
                  <a:srgbClr val="666666"/>
                </a:solidFill>
              </a:rPr>
              <a:t>Triggers: watermark or stateful processing</a:t>
            </a:r>
            <a:endParaRPr>
              <a:solidFill>
                <a:srgbClr val="666666"/>
              </a:solidFill>
            </a:endParaRPr>
          </a:p>
          <a:p>
            <a:pPr indent="-342900" lvl="0" marL="457200" rtl="0" algn="l">
              <a:lnSpc>
                <a:spcPct val="200000"/>
              </a:lnSpc>
              <a:spcBef>
                <a:spcPts val="0"/>
              </a:spcBef>
              <a:spcAft>
                <a:spcPts val="0"/>
              </a:spcAft>
              <a:buClr>
                <a:srgbClr val="666666"/>
              </a:buClr>
              <a:buSzPts val="1800"/>
              <a:buAutoNum type="arabicPeriod"/>
            </a:pPr>
            <a:r>
              <a:rPr lang="en">
                <a:solidFill>
                  <a:srgbClr val="666666"/>
                </a:solidFill>
              </a:rPr>
              <a:t>Machine learning models invoked using stateful Beam transforms</a:t>
            </a:r>
            <a:endParaRPr>
              <a:solidFill>
                <a:srgbClr val="666666"/>
              </a:solidFill>
            </a:endParaRPr>
          </a:p>
          <a:p>
            <a:pPr indent="-342900" lvl="0" marL="457200" rtl="0" algn="l">
              <a:lnSpc>
                <a:spcPct val="200000"/>
              </a:lnSpc>
              <a:spcBef>
                <a:spcPts val="0"/>
              </a:spcBef>
              <a:spcAft>
                <a:spcPts val="0"/>
              </a:spcAft>
              <a:buClr>
                <a:srgbClr val="666666"/>
              </a:buClr>
              <a:buSzPts val="1800"/>
              <a:buAutoNum type="arabicPeriod"/>
            </a:pPr>
            <a:r>
              <a:rPr lang="en">
                <a:solidFill>
                  <a:srgbClr val="666666"/>
                </a:solidFill>
              </a:rPr>
              <a:t>Final gh6:pt output from pipeline stored to Redis</a:t>
            </a:r>
            <a:endParaRPr/>
          </a:p>
        </p:txBody>
      </p:sp>
      <p:sp>
        <p:nvSpPr>
          <p:cNvPr id="449" name="Google Shape;449;p64"/>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5"/>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Gains</a:t>
            </a:r>
            <a:endParaRPr/>
          </a:p>
        </p:txBody>
      </p:sp>
      <p:sp>
        <p:nvSpPr>
          <p:cNvPr id="455" name="Google Shape;455;p65"/>
          <p:cNvSpPr txBox="1"/>
          <p:nvPr>
            <p:ph idx="1" type="body"/>
          </p:nvPr>
        </p:nvSpPr>
        <p:spPr>
          <a:xfrm>
            <a:off x="276525" y="834338"/>
            <a:ext cx="8590800" cy="3896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1000"/>
              </a:spcBef>
              <a:spcAft>
                <a:spcPts val="0"/>
              </a:spcAft>
              <a:buSzPts val="2400"/>
              <a:buChar char="•"/>
            </a:pPr>
            <a:r>
              <a:rPr lang="en" sz="2400"/>
              <a:t>60% reduction in latency</a:t>
            </a:r>
            <a:endParaRPr sz="2400"/>
          </a:p>
          <a:p>
            <a:pPr indent="-381000" lvl="0" marL="457200" rtl="0" algn="l">
              <a:lnSpc>
                <a:spcPct val="150000"/>
              </a:lnSpc>
              <a:spcBef>
                <a:spcPts val="0"/>
              </a:spcBef>
              <a:spcAft>
                <a:spcPts val="0"/>
              </a:spcAft>
              <a:buSzPts val="2400"/>
              <a:buChar char="•"/>
            </a:pPr>
            <a:r>
              <a:rPr lang="en" sz="2400"/>
              <a:t>Reuse of model code </a:t>
            </a:r>
            <a:endParaRPr sz="2400"/>
          </a:p>
          <a:p>
            <a:pPr indent="-381000" lvl="0" marL="457200" rtl="0" algn="l">
              <a:lnSpc>
                <a:spcPct val="150000"/>
              </a:lnSpc>
              <a:spcBef>
                <a:spcPts val="0"/>
              </a:spcBef>
              <a:spcAft>
                <a:spcPts val="0"/>
              </a:spcAft>
              <a:buSzPts val="2400"/>
              <a:buChar char="•"/>
            </a:pPr>
            <a:r>
              <a:rPr lang="en" sz="2400"/>
              <a:t>10K =&gt; 4K LOC</a:t>
            </a:r>
            <a:endParaRPr sz="2400"/>
          </a:p>
          <a:p>
            <a:pPr indent="-381000" lvl="0" marL="457200" rtl="0" algn="l">
              <a:lnSpc>
                <a:spcPct val="150000"/>
              </a:lnSpc>
              <a:spcBef>
                <a:spcPts val="0"/>
              </a:spcBef>
              <a:spcAft>
                <a:spcPts val="0"/>
              </a:spcAft>
              <a:buSzPts val="2400"/>
              <a:buChar char="•"/>
            </a:pPr>
            <a:r>
              <a:rPr lang="en" sz="2400"/>
              <a:t>300 =&gt; 120 AWS instances</a:t>
            </a:r>
            <a:endParaRPr sz="2400"/>
          </a:p>
        </p:txBody>
      </p:sp>
      <p:sp>
        <p:nvSpPr>
          <p:cNvPr id="456" name="Google Shape;456;p65"/>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6"/>
          <p:cNvSpPr txBox="1"/>
          <p:nvPr>
            <p:ph type="title"/>
          </p:nvPr>
        </p:nvSpPr>
        <p:spPr>
          <a:xfrm>
            <a:off x="276600" y="520750"/>
            <a:ext cx="8590800" cy="41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FF"/>
                </a:solidFill>
              </a:rPr>
              <a:t>Beam </a:t>
            </a:r>
            <a:r>
              <a:rPr lang="en">
                <a:solidFill>
                  <a:srgbClr val="FF00FF"/>
                </a:solidFill>
              </a:rPr>
              <a:t>and </a:t>
            </a:r>
            <a:r>
              <a:rPr lang="en">
                <a:solidFill>
                  <a:srgbClr val="FF00FF"/>
                </a:solidFill>
              </a:rPr>
              <a:t>multi</a:t>
            </a:r>
            <a:r>
              <a:rPr lang="en">
                <a:solidFill>
                  <a:srgbClr val="FF00FF"/>
                </a:solidFill>
              </a:rPr>
              <a:t>ple languages</a:t>
            </a:r>
            <a:endParaRPr>
              <a:solidFill>
                <a:srgbClr val="FF00FF"/>
              </a:solidFill>
            </a:endParaRPr>
          </a:p>
        </p:txBody>
      </p:sp>
      <p:sp>
        <p:nvSpPr>
          <p:cNvPr id="462" name="Google Shape;462;p66"/>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7"/>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Beam Vision</a:t>
            </a:r>
            <a:endParaRPr/>
          </a:p>
        </p:txBody>
      </p:sp>
      <p:sp>
        <p:nvSpPr>
          <p:cNvPr id="468" name="Google Shape;468;p67"/>
          <p:cNvSpPr txBox="1"/>
          <p:nvPr>
            <p:ph idx="1" type="body"/>
          </p:nvPr>
        </p:nvSpPr>
        <p:spPr>
          <a:xfrm>
            <a:off x="381000" y="1219200"/>
            <a:ext cx="4563900" cy="32004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SzPts val="1600"/>
              <a:buAutoNum type="arabicPeriod"/>
            </a:pPr>
            <a:r>
              <a:rPr b="1" lang="en" sz="1600"/>
              <a:t>End users:</a:t>
            </a:r>
            <a:r>
              <a:rPr lang="en" sz="1600"/>
              <a:t> who want to write pipelines in a language that’s familiar.</a:t>
            </a:r>
            <a:br>
              <a:rPr lang="en" sz="1600"/>
            </a:br>
            <a:endParaRPr sz="1600"/>
          </a:p>
          <a:p>
            <a:pPr indent="-330200" lvl="0" marL="457200" rtl="0" algn="l">
              <a:spcBef>
                <a:spcPts val="0"/>
              </a:spcBef>
              <a:spcAft>
                <a:spcPts val="0"/>
              </a:spcAft>
              <a:buSzPts val="1600"/>
              <a:buAutoNum type="arabicPeriod"/>
            </a:pPr>
            <a:r>
              <a:rPr b="1" lang="en" sz="1600"/>
              <a:t>SDK writers:</a:t>
            </a:r>
            <a:r>
              <a:rPr lang="en" sz="1600"/>
              <a:t> who want to make Beam concepts available in new languages. Includes </a:t>
            </a:r>
            <a:r>
              <a:rPr b="1" lang="en" sz="1600">
                <a:solidFill>
                  <a:srgbClr val="666666"/>
                </a:solidFill>
              </a:rPr>
              <a:t>IOs</a:t>
            </a:r>
            <a:r>
              <a:rPr lang="en" sz="1600">
                <a:solidFill>
                  <a:srgbClr val="666666"/>
                </a:solidFill>
              </a:rPr>
              <a:t>: connectors to data stores.</a:t>
            </a:r>
            <a:br>
              <a:rPr lang="en" sz="1600"/>
            </a:br>
            <a:endParaRPr sz="1600"/>
          </a:p>
          <a:p>
            <a:pPr indent="-330200" lvl="0" marL="457200" rtl="0" algn="l">
              <a:spcBef>
                <a:spcPts val="0"/>
              </a:spcBef>
              <a:spcAft>
                <a:spcPts val="0"/>
              </a:spcAft>
              <a:buSzPts val="1600"/>
              <a:buAutoNum type="arabicPeriod"/>
            </a:pPr>
            <a:r>
              <a:rPr b="1" lang="en" sz="1600"/>
              <a:t>Runner writers:</a:t>
            </a:r>
            <a:r>
              <a:rPr lang="en" sz="1600"/>
              <a:t> who have a distributed processing environment and want to support Beam pipelines</a:t>
            </a:r>
            <a:endParaRPr sz="1600"/>
          </a:p>
        </p:txBody>
      </p:sp>
      <p:grpSp>
        <p:nvGrpSpPr>
          <p:cNvPr id="469" name="Google Shape;469;p67"/>
          <p:cNvGrpSpPr/>
          <p:nvPr/>
        </p:nvGrpSpPr>
        <p:grpSpPr>
          <a:xfrm>
            <a:off x="5494782" y="497799"/>
            <a:ext cx="155085" cy="345323"/>
            <a:chOff x="1028700" y="733425"/>
            <a:chExt cx="752475" cy="1676325"/>
          </a:xfrm>
        </p:grpSpPr>
        <p:sp>
          <p:nvSpPr>
            <p:cNvPr id="470" name="Google Shape;470;p67"/>
            <p:cNvSpPr/>
            <p:nvPr/>
          </p:nvSpPr>
          <p:spPr>
            <a:xfrm>
              <a:off x="1190625" y="733425"/>
              <a:ext cx="419100" cy="419100"/>
            </a:xfrm>
            <a:prstGeom prst="ellipse">
              <a:avLst/>
            </a:prstGeom>
            <a:noFill/>
            <a:ln cap="flat" cmpd="sng" w="28575">
              <a:solidFill>
                <a:srgbClr val="7BAAF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 name="Google Shape;471;p67"/>
            <p:cNvCxnSpPr>
              <a:stCxn id="470" idx="4"/>
            </p:cNvCxnSpPr>
            <p:nvPr/>
          </p:nvCxnSpPr>
          <p:spPr>
            <a:xfrm>
              <a:off x="1400175" y="1152525"/>
              <a:ext cx="0" cy="656700"/>
            </a:xfrm>
            <a:prstGeom prst="straightConnector1">
              <a:avLst/>
            </a:prstGeom>
            <a:noFill/>
            <a:ln cap="flat" cmpd="sng" w="28575">
              <a:solidFill>
                <a:srgbClr val="7BAAF7"/>
              </a:solidFill>
              <a:prstDash val="solid"/>
              <a:round/>
              <a:headEnd len="med" w="med" type="none"/>
              <a:tailEnd len="med" w="med" type="none"/>
            </a:ln>
          </p:spPr>
        </p:cxnSp>
        <p:cxnSp>
          <p:nvCxnSpPr>
            <p:cNvPr id="472" name="Google Shape;472;p67"/>
            <p:cNvCxnSpPr/>
            <p:nvPr/>
          </p:nvCxnSpPr>
          <p:spPr>
            <a:xfrm flipH="1">
              <a:off x="1104975" y="1819275"/>
              <a:ext cx="295200" cy="581100"/>
            </a:xfrm>
            <a:prstGeom prst="straightConnector1">
              <a:avLst/>
            </a:prstGeom>
            <a:noFill/>
            <a:ln cap="flat" cmpd="sng" w="28575">
              <a:solidFill>
                <a:srgbClr val="7BAAF7"/>
              </a:solidFill>
              <a:prstDash val="solid"/>
              <a:round/>
              <a:headEnd len="med" w="med" type="none"/>
              <a:tailEnd len="med" w="med" type="none"/>
            </a:ln>
          </p:spPr>
        </p:cxnSp>
        <p:cxnSp>
          <p:nvCxnSpPr>
            <p:cNvPr id="473" name="Google Shape;473;p67"/>
            <p:cNvCxnSpPr/>
            <p:nvPr/>
          </p:nvCxnSpPr>
          <p:spPr>
            <a:xfrm>
              <a:off x="1419225" y="1847850"/>
              <a:ext cx="266700" cy="561900"/>
            </a:xfrm>
            <a:prstGeom prst="straightConnector1">
              <a:avLst/>
            </a:prstGeom>
            <a:noFill/>
            <a:ln cap="flat" cmpd="sng" w="28575">
              <a:solidFill>
                <a:srgbClr val="7BAAF7"/>
              </a:solidFill>
              <a:prstDash val="solid"/>
              <a:round/>
              <a:headEnd len="med" w="med" type="none"/>
              <a:tailEnd len="med" w="med" type="none"/>
            </a:ln>
          </p:spPr>
        </p:cxnSp>
        <p:cxnSp>
          <p:nvCxnSpPr>
            <p:cNvPr id="474" name="Google Shape;474;p67"/>
            <p:cNvCxnSpPr/>
            <p:nvPr/>
          </p:nvCxnSpPr>
          <p:spPr>
            <a:xfrm>
              <a:off x="1028700" y="1333500"/>
              <a:ext cx="371400" cy="228600"/>
            </a:xfrm>
            <a:prstGeom prst="straightConnector1">
              <a:avLst/>
            </a:prstGeom>
            <a:noFill/>
            <a:ln cap="flat" cmpd="sng" w="28575">
              <a:solidFill>
                <a:srgbClr val="7BAAF7"/>
              </a:solidFill>
              <a:prstDash val="solid"/>
              <a:round/>
              <a:headEnd len="med" w="med" type="none"/>
              <a:tailEnd len="med" w="med" type="none"/>
            </a:ln>
          </p:spPr>
        </p:cxnSp>
        <p:cxnSp>
          <p:nvCxnSpPr>
            <p:cNvPr id="475" name="Google Shape;475;p67"/>
            <p:cNvCxnSpPr/>
            <p:nvPr/>
          </p:nvCxnSpPr>
          <p:spPr>
            <a:xfrm flipH="1" rot="10800000">
              <a:off x="1400175" y="1343100"/>
              <a:ext cx="381000" cy="219000"/>
            </a:xfrm>
            <a:prstGeom prst="straightConnector1">
              <a:avLst/>
            </a:prstGeom>
            <a:noFill/>
            <a:ln cap="flat" cmpd="sng" w="28575">
              <a:solidFill>
                <a:srgbClr val="7BAAF7"/>
              </a:solidFill>
              <a:prstDash val="solid"/>
              <a:round/>
              <a:headEnd len="med" w="med" type="none"/>
              <a:tailEnd len="med" w="med" type="none"/>
            </a:ln>
          </p:spPr>
        </p:cxnSp>
      </p:grpSp>
      <p:sp>
        <p:nvSpPr>
          <p:cNvPr id="476" name="Google Shape;476;p67"/>
          <p:cNvSpPr/>
          <p:nvPr/>
        </p:nvSpPr>
        <p:spPr>
          <a:xfrm>
            <a:off x="7398572" y="3646763"/>
            <a:ext cx="0" cy="0"/>
          </a:xfrm>
          <a:prstGeom prst="arc">
            <a:avLst>
              <a:gd fmla="val 0" name="adj1"/>
              <a:gd fmla="val 5400000" name="adj2"/>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7"/>
          <p:cNvSpPr/>
          <p:nvPr/>
        </p:nvSpPr>
        <p:spPr>
          <a:xfrm>
            <a:off x="5691275" y="3696838"/>
            <a:ext cx="2590200" cy="27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Beam Model: Fn Runners</a:t>
            </a:r>
            <a:endParaRPr sz="1200">
              <a:solidFill>
                <a:srgbClr val="FFFFFF"/>
              </a:solidFill>
              <a:latin typeface="Roboto"/>
              <a:ea typeface="Roboto"/>
              <a:cs typeface="Roboto"/>
              <a:sym typeface="Roboto"/>
            </a:endParaRPr>
          </a:p>
        </p:txBody>
      </p:sp>
      <p:sp>
        <p:nvSpPr>
          <p:cNvPr id="478" name="Google Shape;478;p67"/>
          <p:cNvSpPr/>
          <p:nvPr/>
        </p:nvSpPr>
        <p:spPr>
          <a:xfrm>
            <a:off x="5677438" y="2758349"/>
            <a:ext cx="845700" cy="68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Apache Flink</a:t>
            </a:r>
            <a:endParaRPr sz="1200">
              <a:solidFill>
                <a:srgbClr val="FFFFFF"/>
              </a:solidFill>
              <a:latin typeface="Roboto"/>
              <a:ea typeface="Roboto"/>
              <a:cs typeface="Roboto"/>
              <a:sym typeface="Roboto"/>
            </a:endParaRPr>
          </a:p>
        </p:txBody>
      </p:sp>
      <p:sp>
        <p:nvSpPr>
          <p:cNvPr id="479" name="Google Shape;479;p67"/>
          <p:cNvSpPr/>
          <p:nvPr/>
        </p:nvSpPr>
        <p:spPr>
          <a:xfrm>
            <a:off x="7435675" y="2758348"/>
            <a:ext cx="845700" cy="6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Apache Spark</a:t>
            </a:r>
            <a:endParaRPr sz="1200">
              <a:solidFill>
                <a:srgbClr val="FFFFFF"/>
              </a:solidFill>
              <a:latin typeface="Roboto"/>
              <a:ea typeface="Roboto"/>
              <a:cs typeface="Roboto"/>
              <a:sym typeface="Roboto"/>
            </a:endParaRPr>
          </a:p>
        </p:txBody>
      </p:sp>
      <p:cxnSp>
        <p:nvCxnSpPr>
          <p:cNvPr id="480" name="Google Shape;480;p67"/>
          <p:cNvCxnSpPr>
            <a:stCxn id="481" idx="2"/>
            <a:endCxn id="478" idx="0"/>
          </p:cNvCxnSpPr>
          <p:nvPr/>
        </p:nvCxnSpPr>
        <p:spPr>
          <a:xfrm flipH="1">
            <a:off x="6100425" y="2519388"/>
            <a:ext cx="885900" cy="239100"/>
          </a:xfrm>
          <a:prstGeom prst="straightConnector1">
            <a:avLst/>
          </a:prstGeom>
          <a:noFill/>
          <a:ln cap="flat" cmpd="sng" w="9525">
            <a:solidFill>
              <a:schemeClr val="accent6"/>
            </a:solidFill>
            <a:prstDash val="solid"/>
            <a:round/>
            <a:headEnd len="med" w="med" type="none"/>
            <a:tailEnd len="med" w="med" type="oval"/>
          </a:ln>
        </p:spPr>
      </p:cxnSp>
      <p:cxnSp>
        <p:nvCxnSpPr>
          <p:cNvPr id="482" name="Google Shape;482;p67"/>
          <p:cNvCxnSpPr>
            <a:endCxn id="483" idx="0"/>
          </p:cNvCxnSpPr>
          <p:nvPr/>
        </p:nvCxnSpPr>
        <p:spPr>
          <a:xfrm>
            <a:off x="6986325" y="2395048"/>
            <a:ext cx="0" cy="363300"/>
          </a:xfrm>
          <a:prstGeom prst="straightConnector1">
            <a:avLst/>
          </a:prstGeom>
          <a:noFill/>
          <a:ln cap="flat" cmpd="sng" w="9525">
            <a:solidFill>
              <a:schemeClr val="accent6"/>
            </a:solidFill>
            <a:prstDash val="solid"/>
            <a:round/>
            <a:headEnd len="med" w="med" type="none"/>
            <a:tailEnd len="med" w="med" type="oval"/>
          </a:ln>
        </p:spPr>
      </p:cxnSp>
      <p:cxnSp>
        <p:nvCxnSpPr>
          <p:cNvPr id="484" name="Google Shape;484;p67"/>
          <p:cNvCxnSpPr>
            <a:stCxn id="481" idx="2"/>
            <a:endCxn id="479" idx="0"/>
          </p:cNvCxnSpPr>
          <p:nvPr/>
        </p:nvCxnSpPr>
        <p:spPr>
          <a:xfrm>
            <a:off x="6986325" y="2519388"/>
            <a:ext cx="872100" cy="239100"/>
          </a:xfrm>
          <a:prstGeom prst="straightConnector1">
            <a:avLst/>
          </a:prstGeom>
          <a:noFill/>
          <a:ln cap="flat" cmpd="sng" w="9525">
            <a:solidFill>
              <a:schemeClr val="accent6"/>
            </a:solidFill>
            <a:prstDash val="solid"/>
            <a:round/>
            <a:headEnd len="med" w="med" type="none"/>
            <a:tailEnd len="med" w="med" type="oval"/>
          </a:ln>
        </p:spPr>
      </p:cxnSp>
      <p:cxnSp>
        <p:nvCxnSpPr>
          <p:cNvPr id="485" name="Google Shape;485;p67"/>
          <p:cNvCxnSpPr/>
          <p:nvPr/>
        </p:nvCxnSpPr>
        <p:spPr>
          <a:xfrm>
            <a:off x="6100263" y="3440549"/>
            <a:ext cx="886200" cy="256200"/>
          </a:xfrm>
          <a:prstGeom prst="straightConnector1">
            <a:avLst/>
          </a:prstGeom>
          <a:noFill/>
          <a:ln cap="flat" cmpd="sng" w="9525">
            <a:solidFill>
              <a:schemeClr val="accent3"/>
            </a:solidFill>
            <a:prstDash val="solid"/>
            <a:round/>
            <a:headEnd len="med" w="med" type="none"/>
            <a:tailEnd len="med" w="med" type="oval"/>
          </a:ln>
        </p:spPr>
      </p:cxnSp>
      <p:cxnSp>
        <p:nvCxnSpPr>
          <p:cNvPr id="486" name="Google Shape;486;p67"/>
          <p:cNvCxnSpPr/>
          <p:nvPr/>
        </p:nvCxnSpPr>
        <p:spPr>
          <a:xfrm>
            <a:off x="6984825" y="3380375"/>
            <a:ext cx="3000" cy="282600"/>
          </a:xfrm>
          <a:prstGeom prst="straightConnector1">
            <a:avLst/>
          </a:prstGeom>
          <a:noFill/>
          <a:ln cap="flat" cmpd="sng" w="9525">
            <a:solidFill>
              <a:srgbClr val="0B5394"/>
            </a:solidFill>
            <a:prstDash val="solid"/>
            <a:round/>
            <a:headEnd len="med" w="med" type="none"/>
            <a:tailEnd len="med" w="med" type="oval"/>
          </a:ln>
        </p:spPr>
      </p:cxnSp>
      <p:cxnSp>
        <p:nvCxnSpPr>
          <p:cNvPr id="487" name="Google Shape;487;p67"/>
          <p:cNvCxnSpPr>
            <a:stCxn id="479" idx="2"/>
            <a:endCxn id="477" idx="0"/>
          </p:cNvCxnSpPr>
          <p:nvPr/>
        </p:nvCxnSpPr>
        <p:spPr>
          <a:xfrm flipH="1">
            <a:off x="6986425" y="3440548"/>
            <a:ext cx="872100" cy="256200"/>
          </a:xfrm>
          <a:prstGeom prst="straightConnector1">
            <a:avLst/>
          </a:prstGeom>
          <a:noFill/>
          <a:ln cap="flat" cmpd="sng" w="9525">
            <a:solidFill>
              <a:schemeClr val="accent2"/>
            </a:solidFill>
            <a:prstDash val="solid"/>
            <a:round/>
            <a:headEnd len="med" w="med" type="none"/>
            <a:tailEnd len="med" w="med" type="oval"/>
          </a:ln>
        </p:spPr>
      </p:cxnSp>
      <p:cxnSp>
        <p:nvCxnSpPr>
          <p:cNvPr id="488" name="Google Shape;488;p67"/>
          <p:cNvCxnSpPr>
            <a:endCxn id="489" idx="0"/>
          </p:cNvCxnSpPr>
          <p:nvPr/>
        </p:nvCxnSpPr>
        <p:spPr>
          <a:xfrm>
            <a:off x="5572325" y="869300"/>
            <a:ext cx="0" cy="251700"/>
          </a:xfrm>
          <a:prstGeom prst="straightConnector1">
            <a:avLst/>
          </a:prstGeom>
          <a:noFill/>
          <a:ln cap="flat" cmpd="sng" w="19050">
            <a:solidFill>
              <a:srgbClr val="7BAAF7"/>
            </a:solidFill>
            <a:prstDash val="solid"/>
            <a:round/>
            <a:headEnd len="med" w="med" type="none"/>
            <a:tailEnd len="med" w="med" type="stealth"/>
          </a:ln>
        </p:spPr>
      </p:cxnSp>
      <p:sp>
        <p:nvSpPr>
          <p:cNvPr id="481" name="Google Shape;481;p67"/>
          <p:cNvSpPr/>
          <p:nvPr/>
        </p:nvSpPr>
        <p:spPr>
          <a:xfrm>
            <a:off x="5691225" y="2244588"/>
            <a:ext cx="2590200" cy="274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Beam Model: Pipeline Construction</a:t>
            </a:r>
            <a:endParaRPr sz="1200">
              <a:solidFill>
                <a:srgbClr val="FFFFFF"/>
              </a:solidFill>
              <a:latin typeface="Roboto"/>
              <a:ea typeface="Roboto"/>
              <a:cs typeface="Roboto"/>
              <a:sym typeface="Roboto"/>
            </a:endParaRPr>
          </a:p>
        </p:txBody>
      </p:sp>
      <p:cxnSp>
        <p:nvCxnSpPr>
          <p:cNvPr id="490" name="Google Shape;490;p67"/>
          <p:cNvCxnSpPr/>
          <p:nvPr/>
        </p:nvCxnSpPr>
        <p:spPr>
          <a:xfrm>
            <a:off x="5572325" y="1794630"/>
            <a:ext cx="1414200" cy="367800"/>
          </a:xfrm>
          <a:prstGeom prst="straightConnector1">
            <a:avLst/>
          </a:prstGeom>
          <a:noFill/>
          <a:ln cap="flat" cmpd="sng" w="9525">
            <a:solidFill>
              <a:srgbClr val="7BAAF7"/>
            </a:solidFill>
            <a:prstDash val="solid"/>
            <a:round/>
            <a:headEnd len="med" w="med" type="none"/>
            <a:tailEnd len="med" w="med" type="oval"/>
          </a:ln>
        </p:spPr>
      </p:cxnSp>
      <p:cxnSp>
        <p:nvCxnSpPr>
          <p:cNvPr id="491" name="Google Shape;491;p67"/>
          <p:cNvCxnSpPr/>
          <p:nvPr/>
        </p:nvCxnSpPr>
        <p:spPr>
          <a:xfrm flipH="1">
            <a:off x="6986250" y="1777025"/>
            <a:ext cx="1254000" cy="385500"/>
          </a:xfrm>
          <a:prstGeom prst="straightConnector1">
            <a:avLst/>
          </a:prstGeom>
          <a:noFill/>
          <a:ln cap="flat" cmpd="sng" w="9525">
            <a:solidFill>
              <a:schemeClr val="accent4"/>
            </a:solidFill>
            <a:prstDash val="solid"/>
            <a:round/>
            <a:headEnd len="med" w="med" type="none"/>
            <a:tailEnd len="med" w="med" type="oval"/>
          </a:ln>
        </p:spPr>
      </p:cxnSp>
      <p:cxnSp>
        <p:nvCxnSpPr>
          <p:cNvPr id="492" name="Google Shape;492;p67"/>
          <p:cNvCxnSpPr>
            <a:stCxn id="493" idx="2"/>
            <a:endCxn id="481" idx="0"/>
          </p:cNvCxnSpPr>
          <p:nvPr/>
        </p:nvCxnSpPr>
        <p:spPr>
          <a:xfrm flipH="1">
            <a:off x="6986225" y="1803100"/>
            <a:ext cx="8100" cy="441600"/>
          </a:xfrm>
          <a:prstGeom prst="straightConnector1">
            <a:avLst/>
          </a:prstGeom>
          <a:noFill/>
          <a:ln cap="flat" cmpd="sng" w="9525">
            <a:solidFill>
              <a:srgbClr val="D9D9D9"/>
            </a:solidFill>
            <a:prstDash val="solid"/>
            <a:round/>
            <a:headEnd len="med" w="med" type="none"/>
            <a:tailEnd len="med" w="med" type="oval"/>
          </a:ln>
        </p:spPr>
      </p:cxnSp>
      <p:sp>
        <p:nvSpPr>
          <p:cNvPr id="493" name="Google Shape;493;p67"/>
          <p:cNvSpPr txBox="1"/>
          <p:nvPr/>
        </p:nvSpPr>
        <p:spPr>
          <a:xfrm>
            <a:off x="6457775" y="1120900"/>
            <a:ext cx="1073100" cy="682200"/>
          </a:xfrm>
          <a:prstGeom prst="rect">
            <a:avLst/>
          </a:prstGeom>
          <a:solidFill>
            <a:srgbClr val="D5A6B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Other</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Languages</a:t>
            </a:r>
            <a:endParaRPr sz="1200">
              <a:solidFill>
                <a:srgbClr val="FFFFFF"/>
              </a:solidFill>
              <a:latin typeface="Roboto"/>
              <a:ea typeface="Roboto"/>
              <a:cs typeface="Roboto"/>
              <a:sym typeface="Roboto"/>
            </a:endParaRPr>
          </a:p>
        </p:txBody>
      </p:sp>
      <p:sp>
        <p:nvSpPr>
          <p:cNvPr id="489" name="Google Shape;489;p67"/>
          <p:cNvSpPr/>
          <p:nvPr/>
        </p:nvSpPr>
        <p:spPr>
          <a:xfrm>
            <a:off x="5035775" y="1121000"/>
            <a:ext cx="1073100" cy="682200"/>
          </a:xfrm>
          <a:prstGeom prst="rect">
            <a:avLst/>
          </a:prstGeom>
          <a:solidFill>
            <a:srgbClr val="7BAA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Beam Java</a:t>
            </a:r>
            <a:endParaRPr sz="1200">
              <a:solidFill>
                <a:srgbClr val="FFFFFF"/>
              </a:solidFill>
              <a:latin typeface="Roboto"/>
              <a:ea typeface="Roboto"/>
              <a:cs typeface="Roboto"/>
              <a:sym typeface="Roboto"/>
            </a:endParaRPr>
          </a:p>
        </p:txBody>
      </p:sp>
      <p:grpSp>
        <p:nvGrpSpPr>
          <p:cNvPr id="494" name="Google Shape;494;p67"/>
          <p:cNvGrpSpPr/>
          <p:nvPr/>
        </p:nvGrpSpPr>
        <p:grpSpPr>
          <a:xfrm>
            <a:off x="8162707" y="497799"/>
            <a:ext cx="155085" cy="345323"/>
            <a:chOff x="1028700" y="733425"/>
            <a:chExt cx="752475" cy="1676325"/>
          </a:xfrm>
        </p:grpSpPr>
        <p:sp>
          <p:nvSpPr>
            <p:cNvPr id="495" name="Google Shape;495;p67"/>
            <p:cNvSpPr/>
            <p:nvPr/>
          </p:nvSpPr>
          <p:spPr>
            <a:xfrm>
              <a:off x="1190625" y="733425"/>
              <a:ext cx="419100" cy="4191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6" name="Google Shape;496;p67"/>
            <p:cNvCxnSpPr>
              <a:stCxn id="495" idx="4"/>
            </p:cNvCxnSpPr>
            <p:nvPr/>
          </p:nvCxnSpPr>
          <p:spPr>
            <a:xfrm>
              <a:off x="1400175" y="1152525"/>
              <a:ext cx="0" cy="656700"/>
            </a:xfrm>
            <a:prstGeom prst="straightConnector1">
              <a:avLst/>
            </a:prstGeom>
            <a:noFill/>
            <a:ln cap="flat" cmpd="sng" w="28575">
              <a:solidFill>
                <a:schemeClr val="accent4"/>
              </a:solidFill>
              <a:prstDash val="solid"/>
              <a:round/>
              <a:headEnd len="med" w="med" type="none"/>
              <a:tailEnd len="med" w="med" type="none"/>
            </a:ln>
          </p:spPr>
        </p:cxnSp>
        <p:cxnSp>
          <p:nvCxnSpPr>
            <p:cNvPr id="497" name="Google Shape;497;p67"/>
            <p:cNvCxnSpPr/>
            <p:nvPr/>
          </p:nvCxnSpPr>
          <p:spPr>
            <a:xfrm flipH="1">
              <a:off x="1104975" y="1819275"/>
              <a:ext cx="295200" cy="581100"/>
            </a:xfrm>
            <a:prstGeom prst="straightConnector1">
              <a:avLst/>
            </a:prstGeom>
            <a:noFill/>
            <a:ln cap="flat" cmpd="sng" w="28575">
              <a:solidFill>
                <a:schemeClr val="accent4"/>
              </a:solidFill>
              <a:prstDash val="solid"/>
              <a:round/>
              <a:headEnd len="med" w="med" type="none"/>
              <a:tailEnd len="med" w="med" type="none"/>
            </a:ln>
          </p:spPr>
        </p:cxnSp>
        <p:cxnSp>
          <p:nvCxnSpPr>
            <p:cNvPr id="498" name="Google Shape;498;p67"/>
            <p:cNvCxnSpPr/>
            <p:nvPr/>
          </p:nvCxnSpPr>
          <p:spPr>
            <a:xfrm>
              <a:off x="1419225" y="1847850"/>
              <a:ext cx="266700" cy="561900"/>
            </a:xfrm>
            <a:prstGeom prst="straightConnector1">
              <a:avLst/>
            </a:prstGeom>
            <a:noFill/>
            <a:ln cap="flat" cmpd="sng" w="28575">
              <a:solidFill>
                <a:schemeClr val="accent4"/>
              </a:solidFill>
              <a:prstDash val="solid"/>
              <a:round/>
              <a:headEnd len="med" w="med" type="none"/>
              <a:tailEnd len="med" w="med" type="none"/>
            </a:ln>
          </p:spPr>
        </p:cxnSp>
        <p:cxnSp>
          <p:nvCxnSpPr>
            <p:cNvPr id="499" name="Google Shape;499;p67"/>
            <p:cNvCxnSpPr/>
            <p:nvPr/>
          </p:nvCxnSpPr>
          <p:spPr>
            <a:xfrm>
              <a:off x="1028700" y="1333500"/>
              <a:ext cx="371400" cy="228600"/>
            </a:xfrm>
            <a:prstGeom prst="straightConnector1">
              <a:avLst/>
            </a:prstGeom>
            <a:noFill/>
            <a:ln cap="flat" cmpd="sng" w="28575">
              <a:solidFill>
                <a:schemeClr val="accent4"/>
              </a:solidFill>
              <a:prstDash val="solid"/>
              <a:round/>
              <a:headEnd len="med" w="med" type="none"/>
              <a:tailEnd len="med" w="med" type="none"/>
            </a:ln>
          </p:spPr>
        </p:cxnSp>
        <p:cxnSp>
          <p:nvCxnSpPr>
            <p:cNvPr id="500" name="Google Shape;500;p67"/>
            <p:cNvCxnSpPr/>
            <p:nvPr/>
          </p:nvCxnSpPr>
          <p:spPr>
            <a:xfrm flipH="1" rot="10800000">
              <a:off x="1400175" y="1343100"/>
              <a:ext cx="381000" cy="219000"/>
            </a:xfrm>
            <a:prstGeom prst="straightConnector1">
              <a:avLst/>
            </a:prstGeom>
            <a:noFill/>
            <a:ln cap="flat" cmpd="sng" w="28575">
              <a:solidFill>
                <a:schemeClr val="accent4"/>
              </a:solidFill>
              <a:prstDash val="solid"/>
              <a:round/>
              <a:headEnd len="med" w="med" type="none"/>
              <a:tailEnd len="med" w="med" type="none"/>
            </a:ln>
          </p:spPr>
        </p:cxnSp>
      </p:grpSp>
      <p:cxnSp>
        <p:nvCxnSpPr>
          <p:cNvPr id="501" name="Google Shape;501;p67"/>
          <p:cNvCxnSpPr>
            <a:endCxn id="502" idx="0"/>
          </p:cNvCxnSpPr>
          <p:nvPr/>
        </p:nvCxnSpPr>
        <p:spPr>
          <a:xfrm>
            <a:off x="8240250" y="843125"/>
            <a:ext cx="0" cy="251700"/>
          </a:xfrm>
          <a:prstGeom prst="straightConnector1">
            <a:avLst/>
          </a:prstGeom>
          <a:noFill/>
          <a:ln cap="flat" cmpd="sng" w="19050">
            <a:solidFill>
              <a:schemeClr val="accent4"/>
            </a:solidFill>
            <a:prstDash val="solid"/>
            <a:round/>
            <a:headEnd len="med" w="med" type="none"/>
            <a:tailEnd len="med" w="med" type="stealth"/>
          </a:ln>
        </p:spPr>
      </p:cxnSp>
      <p:sp>
        <p:nvSpPr>
          <p:cNvPr id="502" name="Google Shape;502;p67"/>
          <p:cNvSpPr/>
          <p:nvPr/>
        </p:nvSpPr>
        <p:spPr>
          <a:xfrm>
            <a:off x="7703700" y="1094825"/>
            <a:ext cx="1073100" cy="682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Beam Python</a:t>
            </a:r>
            <a:endParaRPr sz="1200">
              <a:solidFill>
                <a:srgbClr val="FFFFFF"/>
              </a:solidFill>
              <a:latin typeface="Roboto"/>
              <a:ea typeface="Roboto"/>
              <a:cs typeface="Roboto"/>
              <a:sym typeface="Roboto"/>
            </a:endParaRPr>
          </a:p>
        </p:txBody>
      </p:sp>
      <p:sp>
        <p:nvSpPr>
          <p:cNvPr id="503" name="Google Shape;503;p67"/>
          <p:cNvSpPr/>
          <p:nvPr/>
        </p:nvSpPr>
        <p:spPr>
          <a:xfrm>
            <a:off x="5168650" y="4346025"/>
            <a:ext cx="1146600" cy="274800"/>
          </a:xfrm>
          <a:prstGeom prst="rect">
            <a:avLst/>
          </a:prstGeom>
          <a:solidFill>
            <a:srgbClr val="7BAA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Execution</a:t>
            </a:r>
            <a:endParaRPr sz="1200">
              <a:solidFill>
                <a:srgbClr val="FFFFFF"/>
              </a:solidFill>
              <a:latin typeface="Roboto"/>
              <a:ea typeface="Roboto"/>
              <a:cs typeface="Roboto"/>
              <a:sym typeface="Roboto"/>
            </a:endParaRPr>
          </a:p>
        </p:txBody>
      </p:sp>
      <p:cxnSp>
        <p:nvCxnSpPr>
          <p:cNvPr id="504" name="Google Shape;504;p67"/>
          <p:cNvCxnSpPr>
            <a:stCxn id="477" idx="2"/>
            <a:endCxn id="503" idx="0"/>
          </p:cNvCxnSpPr>
          <p:nvPr/>
        </p:nvCxnSpPr>
        <p:spPr>
          <a:xfrm flipH="1">
            <a:off x="5741975" y="3971638"/>
            <a:ext cx="1244400" cy="374400"/>
          </a:xfrm>
          <a:prstGeom prst="straightConnector1">
            <a:avLst/>
          </a:prstGeom>
          <a:noFill/>
          <a:ln cap="flat" cmpd="sng" w="9525">
            <a:solidFill>
              <a:schemeClr val="accent1"/>
            </a:solidFill>
            <a:prstDash val="solid"/>
            <a:round/>
            <a:headEnd len="med" w="med" type="none"/>
            <a:tailEnd len="med" w="med" type="oval"/>
          </a:ln>
        </p:spPr>
      </p:cxnSp>
      <p:sp>
        <p:nvSpPr>
          <p:cNvPr id="505" name="Google Shape;505;p67"/>
          <p:cNvSpPr/>
          <p:nvPr/>
        </p:nvSpPr>
        <p:spPr>
          <a:xfrm>
            <a:off x="7665300" y="4346025"/>
            <a:ext cx="1048500" cy="274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Execution</a:t>
            </a:r>
            <a:endParaRPr sz="1200">
              <a:solidFill>
                <a:srgbClr val="FFFFFF"/>
              </a:solidFill>
              <a:latin typeface="Roboto"/>
              <a:ea typeface="Roboto"/>
              <a:cs typeface="Roboto"/>
              <a:sym typeface="Roboto"/>
            </a:endParaRPr>
          </a:p>
        </p:txBody>
      </p:sp>
      <p:cxnSp>
        <p:nvCxnSpPr>
          <p:cNvPr id="506" name="Google Shape;506;p67"/>
          <p:cNvCxnSpPr>
            <a:stCxn id="477" idx="2"/>
            <a:endCxn id="505" idx="0"/>
          </p:cNvCxnSpPr>
          <p:nvPr/>
        </p:nvCxnSpPr>
        <p:spPr>
          <a:xfrm>
            <a:off x="6986375" y="3971638"/>
            <a:ext cx="1203300" cy="374400"/>
          </a:xfrm>
          <a:prstGeom prst="straightConnector1">
            <a:avLst/>
          </a:prstGeom>
          <a:noFill/>
          <a:ln cap="flat" cmpd="sng" w="9525">
            <a:solidFill>
              <a:schemeClr val="accent4"/>
            </a:solidFill>
            <a:prstDash val="solid"/>
            <a:round/>
            <a:headEnd len="med" w="med" type="none"/>
            <a:tailEnd len="med" w="med" type="oval"/>
          </a:ln>
        </p:spPr>
      </p:cxnSp>
      <p:sp>
        <p:nvSpPr>
          <p:cNvPr id="483" name="Google Shape;483;p67"/>
          <p:cNvSpPr/>
          <p:nvPr/>
        </p:nvSpPr>
        <p:spPr>
          <a:xfrm>
            <a:off x="6563475" y="2758348"/>
            <a:ext cx="845700" cy="6822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Cloud Dataflow</a:t>
            </a:r>
            <a:endParaRPr sz="1200">
              <a:solidFill>
                <a:srgbClr val="FFFFFF"/>
              </a:solidFill>
              <a:latin typeface="Roboto"/>
              <a:ea typeface="Roboto"/>
              <a:cs typeface="Roboto"/>
              <a:sym typeface="Roboto"/>
            </a:endParaRPr>
          </a:p>
        </p:txBody>
      </p:sp>
      <p:sp>
        <p:nvSpPr>
          <p:cNvPr id="507" name="Google Shape;507;p67"/>
          <p:cNvSpPr/>
          <p:nvPr/>
        </p:nvSpPr>
        <p:spPr>
          <a:xfrm>
            <a:off x="6453725" y="4346025"/>
            <a:ext cx="1073100" cy="274800"/>
          </a:xfrm>
          <a:prstGeom prst="rect">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Execution</a:t>
            </a:r>
            <a:endParaRPr sz="1200">
              <a:solidFill>
                <a:srgbClr val="FFFFFF"/>
              </a:solidFill>
              <a:latin typeface="Roboto"/>
              <a:ea typeface="Roboto"/>
              <a:cs typeface="Roboto"/>
              <a:sym typeface="Roboto"/>
            </a:endParaRPr>
          </a:p>
        </p:txBody>
      </p:sp>
      <p:cxnSp>
        <p:nvCxnSpPr>
          <p:cNvPr id="508" name="Google Shape;508;p67"/>
          <p:cNvCxnSpPr>
            <a:stCxn id="477" idx="2"/>
            <a:endCxn id="507" idx="0"/>
          </p:cNvCxnSpPr>
          <p:nvPr/>
        </p:nvCxnSpPr>
        <p:spPr>
          <a:xfrm>
            <a:off x="6986375" y="3971638"/>
            <a:ext cx="3900" cy="374400"/>
          </a:xfrm>
          <a:prstGeom prst="straightConnector1">
            <a:avLst/>
          </a:prstGeom>
          <a:noFill/>
          <a:ln cap="flat" cmpd="sng" w="9525">
            <a:solidFill>
              <a:srgbClr val="D5A6BD"/>
            </a:solidFill>
            <a:prstDash val="solid"/>
            <a:round/>
            <a:headEnd len="med" w="med" type="none"/>
            <a:tailEnd len="med" w="med" type="oval"/>
          </a:ln>
        </p:spPr>
      </p:cxnSp>
      <p:grpSp>
        <p:nvGrpSpPr>
          <p:cNvPr id="509" name="Google Shape;509;p67"/>
          <p:cNvGrpSpPr/>
          <p:nvPr/>
        </p:nvGrpSpPr>
        <p:grpSpPr>
          <a:xfrm>
            <a:off x="6867520" y="533399"/>
            <a:ext cx="155085" cy="345323"/>
            <a:chOff x="1028700" y="733425"/>
            <a:chExt cx="752475" cy="1676325"/>
          </a:xfrm>
        </p:grpSpPr>
        <p:sp>
          <p:nvSpPr>
            <p:cNvPr id="510" name="Google Shape;510;p67"/>
            <p:cNvSpPr/>
            <p:nvPr/>
          </p:nvSpPr>
          <p:spPr>
            <a:xfrm>
              <a:off x="1190625" y="733425"/>
              <a:ext cx="419100" cy="419100"/>
            </a:xfrm>
            <a:prstGeom prst="ellipse">
              <a:avLst/>
            </a:prstGeom>
            <a:noFill/>
            <a:ln cap="flat" cmpd="sng" w="2857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 name="Google Shape;511;p67"/>
            <p:cNvCxnSpPr>
              <a:stCxn id="510" idx="4"/>
            </p:cNvCxnSpPr>
            <p:nvPr/>
          </p:nvCxnSpPr>
          <p:spPr>
            <a:xfrm>
              <a:off x="1400175" y="1152525"/>
              <a:ext cx="0" cy="656700"/>
            </a:xfrm>
            <a:prstGeom prst="straightConnector1">
              <a:avLst/>
            </a:prstGeom>
            <a:noFill/>
            <a:ln cap="flat" cmpd="sng" w="28575">
              <a:solidFill>
                <a:srgbClr val="D5A6BD"/>
              </a:solidFill>
              <a:prstDash val="solid"/>
              <a:round/>
              <a:headEnd len="med" w="med" type="none"/>
              <a:tailEnd len="med" w="med" type="none"/>
            </a:ln>
          </p:spPr>
        </p:cxnSp>
        <p:cxnSp>
          <p:nvCxnSpPr>
            <p:cNvPr id="512" name="Google Shape;512;p67"/>
            <p:cNvCxnSpPr/>
            <p:nvPr/>
          </p:nvCxnSpPr>
          <p:spPr>
            <a:xfrm flipH="1">
              <a:off x="1104975" y="1819275"/>
              <a:ext cx="295200" cy="581100"/>
            </a:xfrm>
            <a:prstGeom prst="straightConnector1">
              <a:avLst/>
            </a:prstGeom>
            <a:noFill/>
            <a:ln cap="flat" cmpd="sng" w="28575">
              <a:solidFill>
                <a:srgbClr val="D5A6BD"/>
              </a:solidFill>
              <a:prstDash val="solid"/>
              <a:round/>
              <a:headEnd len="med" w="med" type="none"/>
              <a:tailEnd len="med" w="med" type="none"/>
            </a:ln>
          </p:spPr>
        </p:cxnSp>
        <p:cxnSp>
          <p:nvCxnSpPr>
            <p:cNvPr id="513" name="Google Shape;513;p67"/>
            <p:cNvCxnSpPr/>
            <p:nvPr/>
          </p:nvCxnSpPr>
          <p:spPr>
            <a:xfrm>
              <a:off x="1419225" y="1847850"/>
              <a:ext cx="266700" cy="561900"/>
            </a:xfrm>
            <a:prstGeom prst="straightConnector1">
              <a:avLst/>
            </a:prstGeom>
            <a:noFill/>
            <a:ln cap="flat" cmpd="sng" w="28575">
              <a:solidFill>
                <a:srgbClr val="D5A6BD"/>
              </a:solidFill>
              <a:prstDash val="solid"/>
              <a:round/>
              <a:headEnd len="med" w="med" type="none"/>
              <a:tailEnd len="med" w="med" type="none"/>
            </a:ln>
          </p:spPr>
        </p:cxnSp>
        <p:cxnSp>
          <p:nvCxnSpPr>
            <p:cNvPr id="514" name="Google Shape;514;p67"/>
            <p:cNvCxnSpPr/>
            <p:nvPr/>
          </p:nvCxnSpPr>
          <p:spPr>
            <a:xfrm>
              <a:off x="1028700" y="1333500"/>
              <a:ext cx="371400" cy="228600"/>
            </a:xfrm>
            <a:prstGeom prst="straightConnector1">
              <a:avLst/>
            </a:prstGeom>
            <a:noFill/>
            <a:ln cap="flat" cmpd="sng" w="28575">
              <a:solidFill>
                <a:srgbClr val="D5A6BD"/>
              </a:solidFill>
              <a:prstDash val="solid"/>
              <a:round/>
              <a:headEnd len="med" w="med" type="none"/>
              <a:tailEnd len="med" w="med" type="none"/>
            </a:ln>
          </p:spPr>
        </p:cxnSp>
        <p:cxnSp>
          <p:nvCxnSpPr>
            <p:cNvPr id="515" name="Google Shape;515;p67"/>
            <p:cNvCxnSpPr/>
            <p:nvPr/>
          </p:nvCxnSpPr>
          <p:spPr>
            <a:xfrm flipH="1" rot="10800000">
              <a:off x="1400175" y="1343100"/>
              <a:ext cx="381000" cy="219000"/>
            </a:xfrm>
            <a:prstGeom prst="straightConnector1">
              <a:avLst/>
            </a:prstGeom>
            <a:noFill/>
            <a:ln cap="flat" cmpd="sng" w="28575">
              <a:solidFill>
                <a:srgbClr val="D5A6BD"/>
              </a:solidFill>
              <a:prstDash val="solid"/>
              <a:round/>
              <a:headEnd len="med" w="med" type="none"/>
              <a:tailEnd len="med" w="med" type="none"/>
            </a:ln>
          </p:spPr>
        </p:cxnSp>
      </p:grpSp>
      <p:cxnSp>
        <p:nvCxnSpPr>
          <p:cNvPr id="516" name="Google Shape;516;p67"/>
          <p:cNvCxnSpPr/>
          <p:nvPr/>
        </p:nvCxnSpPr>
        <p:spPr>
          <a:xfrm>
            <a:off x="6945063" y="864750"/>
            <a:ext cx="0" cy="251700"/>
          </a:xfrm>
          <a:prstGeom prst="straightConnector1">
            <a:avLst/>
          </a:prstGeom>
          <a:noFill/>
          <a:ln cap="flat" cmpd="sng" w="19050">
            <a:solidFill>
              <a:srgbClr val="D5A6BD"/>
            </a:solidFill>
            <a:prstDash val="solid"/>
            <a:round/>
            <a:headEnd len="med" w="med" type="none"/>
            <a:tailEnd len="med" w="med" type="stealth"/>
          </a:ln>
        </p:spPr>
      </p:cxnSp>
      <p:sp>
        <p:nvSpPr>
          <p:cNvPr id="517" name="Google Shape;517;p67"/>
          <p:cNvSpPr txBox="1"/>
          <p:nvPr/>
        </p:nvSpPr>
        <p:spPr>
          <a:xfrm>
            <a:off x="138650" y="4760850"/>
            <a:ext cx="3457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u="sng">
                <a:solidFill>
                  <a:srgbClr val="7BAAF7"/>
                </a:solidFill>
                <a:hlinkClick r:id="rId3">
                  <a:extLst>
                    <a:ext uri="{A12FA001-AC4F-418D-AE19-62706E023703}">
                      <ahyp:hlinkClr val="tx"/>
                    </a:ext>
                  </a:extLst>
                </a:hlinkClick>
              </a:rPr>
              <a:t>https://s.apache.org/apache-beam-project-overview</a:t>
            </a:r>
            <a:br>
              <a:rPr i="1" lang="en" sz="1000">
                <a:solidFill>
                  <a:srgbClr val="7BAAF7"/>
                </a:solidFill>
              </a:rPr>
            </a:br>
            <a:endParaRPr i="1" sz="1000">
              <a:solidFill>
                <a:srgbClr val="7BAAF7"/>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50"/>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22" name="Google Shape;222;p50"/>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23" name="Google Shape;223;p50"/>
          <p:cNvSpPr txBox="1"/>
          <p:nvPr>
            <p:ph idx="1" type="body"/>
          </p:nvPr>
        </p:nvSpPr>
        <p:spPr>
          <a:xfrm>
            <a:off x="276525" y="834350"/>
            <a:ext cx="8590800" cy="3896400"/>
          </a:xfrm>
          <a:prstGeom prst="rect">
            <a:avLst/>
          </a:prstGeom>
        </p:spPr>
        <p:txBody>
          <a:bodyPr anchorCtr="0" anchor="ctr" bIns="91425" lIns="91425" spcFirstLastPara="1" rIns="91425" wrap="square" tIns="91425">
            <a:noAutofit/>
          </a:bodyPr>
          <a:lstStyle/>
          <a:p>
            <a:pPr indent="-381000" lvl="0" marL="457200" rtl="0" algn="l">
              <a:lnSpc>
                <a:spcPct val="115000"/>
              </a:lnSpc>
              <a:spcBef>
                <a:spcPts val="0"/>
              </a:spcBef>
              <a:spcAft>
                <a:spcPts val="0"/>
              </a:spcAft>
              <a:buSzPts val="2400"/>
              <a:buFont typeface="Proxima Nova"/>
              <a:buChar char="●"/>
            </a:pPr>
            <a:r>
              <a:rPr lang="en" sz="2400">
                <a:solidFill>
                  <a:schemeClr val="dk1"/>
                </a:solidFill>
              </a:rPr>
              <a:t>Introduction to dynamic pricing</a:t>
            </a:r>
            <a:endParaRPr sz="2400">
              <a:solidFill>
                <a:schemeClr val="dk1"/>
              </a:solidFill>
            </a:endParaRPr>
          </a:p>
          <a:p>
            <a:pPr indent="-381000" lvl="0" marL="457200" rtl="0" algn="l">
              <a:lnSpc>
                <a:spcPct val="115000"/>
              </a:lnSpc>
              <a:spcBef>
                <a:spcPts val="0"/>
              </a:spcBef>
              <a:spcAft>
                <a:spcPts val="0"/>
              </a:spcAft>
              <a:buSzPts val="2400"/>
              <a:buFont typeface="Proxima Nova"/>
              <a:buChar char="●"/>
            </a:pPr>
            <a:r>
              <a:rPr lang="en" sz="2400">
                <a:solidFill>
                  <a:schemeClr val="dk1"/>
                </a:solidFill>
              </a:rPr>
              <a:t>Legacy pricing infrastructure</a:t>
            </a:r>
            <a:endParaRPr sz="2400">
              <a:solidFill>
                <a:schemeClr val="dk1"/>
              </a:solidFill>
            </a:endParaRPr>
          </a:p>
          <a:p>
            <a:pPr indent="-381000" lvl="0" marL="457200" rtl="0" algn="l">
              <a:lnSpc>
                <a:spcPct val="115000"/>
              </a:lnSpc>
              <a:spcBef>
                <a:spcPts val="0"/>
              </a:spcBef>
              <a:spcAft>
                <a:spcPts val="0"/>
              </a:spcAft>
              <a:buSzPts val="2400"/>
              <a:buFont typeface="Proxima Nova"/>
              <a:buChar char="●"/>
            </a:pPr>
            <a:r>
              <a:rPr lang="en" sz="2400">
                <a:solidFill>
                  <a:schemeClr val="dk1"/>
                </a:solidFill>
              </a:rPr>
              <a:t>Streaming use case</a:t>
            </a:r>
            <a:endParaRPr sz="2400">
              <a:solidFill>
                <a:schemeClr val="dk1"/>
              </a:solidFill>
            </a:endParaRPr>
          </a:p>
          <a:p>
            <a:pPr indent="-381000" lvl="0" marL="457200" rtl="0" algn="l">
              <a:lnSpc>
                <a:spcPct val="115000"/>
              </a:lnSpc>
              <a:spcBef>
                <a:spcPts val="0"/>
              </a:spcBef>
              <a:spcAft>
                <a:spcPts val="0"/>
              </a:spcAft>
              <a:buSzPts val="2400"/>
              <a:buFont typeface="Proxima Nova"/>
              <a:buChar char="●"/>
            </a:pPr>
            <a:r>
              <a:rPr lang="en" sz="2400">
                <a:solidFill>
                  <a:schemeClr val="dk1"/>
                </a:solidFill>
              </a:rPr>
              <a:t>S</a:t>
            </a:r>
            <a:r>
              <a:rPr lang="en" sz="2400">
                <a:solidFill>
                  <a:schemeClr val="dk1"/>
                </a:solidFill>
              </a:rPr>
              <a:t>treaming based infrastructure</a:t>
            </a:r>
            <a:endParaRPr sz="2400">
              <a:solidFill>
                <a:schemeClr val="dk1"/>
              </a:solidFill>
            </a:endParaRPr>
          </a:p>
          <a:p>
            <a:pPr indent="-381000" lvl="0" marL="457200" rtl="0" algn="l">
              <a:lnSpc>
                <a:spcPct val="115000"/>
              </a:lnSpc>
              <a:spcBef>
                <a:spcPts val="0"/>
              </a:spcBef>
              <a:spcAft>
                <a:spcPts val="0"/>
              </a:spcAft>
              <a:buSzPts val="2400"/>
              <a:buFont typeface="Proxima Nova"/>
              <a:buChar char="●"/>
            </a:pPr>
            <a:r>
              <a:rPr lang="en" sz="2400">
                <a:solidFill>
                  <a:schemeClr val="dk1"/>
                </a:solidFill>
              </a:rPr>
              <a:t>Beam &amp; multiple languages</a:t>
            </a:r>
            <a:endParaRPr sz="2400">
              <a:solidFill>
                <a:schemeClr val="dk1"/>
              </a:solidFill>
            </a:endParaRPr>
          </a:p>
          <a:p>
            <a:pPr indent="-381000" lvl="0" marL="457200" rtl="0" algn="l">
              <a:lnSpc>
                <a:spcPct val="115000"/>
              </a:lnSpc>
              <a:spcBef>
                <a:spcPts val="0"/>
              </a:spcBef>
              <a:spcAft>
                <a:spcPts val="0"/>
              </a:spcAft>
              <a:buSzPts val="2400"/>
              <a:buFont typeface="Proxima Nova"/>
              <a:buChar char="●"/>
            </a:pPr>
            <a:r>
              <a:rPr lang="en" sz="2400">
                <a:solidFill>
                  <a:schemeClr val="dk1"/>
                </a:solidFill>
              </a:rPr>
              <a:t>Beam Flink runner</a:t>
            </a:r>
            <a:endParaRPr sz="2400">
              <a:solidFill>
                <a:schemeClr val="dk1"/>
              </a:solidFill>
            </a:endParaRPr>
          </a:p>
          <a:p>
            <a:pPr indent="-381000" lvl="0" marL="457200" rtl="0" algn="l">
              <a:lnSpc>
                <a:spcPct val="115000"/>
              </a:lnSpc>
              <a:spcBef>
                <a:spcPts val="0"/>
              </a:spcBef>
              <a:spcAft>
                <a:spcPts val="0"/>
              </a:spcAft>
              <a:buSzPts val="2400"/>
              <a:buFont typeface="Proxima Nova"/>
              <a:buChar char="●"/>
            </a:pPr>
            <a:r>
              <a:rPr lang="en" sz="2400">
                <a:solidFill>
                  <a:schemeClr val="dk1"/>
                </a:solidFill>
              </a:rPr>
              <a:t>Lessons learned</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8"/>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Multi-Language Support</a:t>
            </a:r>
            <a:endParaRPr/>
          </a:p>
        </p:txBody>
      </p:sp>
      <p:pic>
        <p:nvPicPr>
          <p:cNvPr id="523" name="Google Shape;523;p68"/>
          <p:cNvPicPr preferRelativeResize="0"/>
          <p:nvPr/>
        </p:nvPicPr>
        <p:blipFill>
          <a:blip r:embed="rId3">
            <a:alphaModFix/>
          </a:blip>
          <a:stretch>
            <a:fillRect/>
          </a:stretch>
        </p:blipFill>
        <p:spPr>
          <a:xfrm>
            <a:off x="7824224" y="264900"/>
            <a:ext cx="950724" cy="1739027"/>
          </a:xfrm>
          <a:prstGeom prst="rect">
            <a:avLst/>
          </a:prstGeom>
          <a:noFill/>
          <a:ln>
            <a:noFill/>
          </a:ln>
        </p:spPr>
      </p:pic>
      <p:pic>
        <p:nvPicPr>
          <p:cNvPr id="524" name="Google Shape;524;p68"/>
          <p:cNvPicPr preferRelativeResize="0"/>
          <p:nvPr/>
        </p:nvPicPr>
        <p:blipFill>
          <a:blip r:embed="rId4">
            <a:alphaModFix/>
          </a:blip>
          <a:stretch>
            <a:fillRect/>
          </a:stretch>
        </p:blipFill>
        <p:spPr>
          <a:xfrm>
            <a:off x="5739025" y="1807700"/>
            <a:ext cx="2757775" cy="1378900"/>
          </a:xfrm>
          <a:prstGeom prst="rect">
            <a:avLst/>
          </a:prstGeom>
          <a:noFill/>
          <a:ln>
            <a:noFill/>
          </a:ln>
        </p:spPr>
      </p:pic>
      <p:pic>
        <p:nvPicPr>
          <p:cNvPr id="525" name="Google Shape;525;p68"/>
          <p:cNvPicPr preferRelativeResize="0"/>
          <p:nvPr/>
        </p:nvPicPr>
        <p:blipFill>
          <a:blip r:embed="rId5">
            <a:alphaModFix/>
          </a:blip>
          <a:stretch>
            <a:fillRect/>
          </a:stretch>
        </p:blipFill>
        <p:spPr>
          <a:xfrm>
            <a:off x="7440321" y="3100350"/>
            <a:ext cx="1403300" cy="1567000"/>
          </a:xfrm>
          <a:prstGeom prst="rect">
            <a:avLst/>
          </a:prstGeom>
          <a:noFill/>
          <a:ln>
            <a:noFill/>
          </a:ln>
        </p:spPr>
      </p:pic>
      <p:sp>
        <p:nvSpPr>
          <p:cNvPr id="526" name="Google Shape;526;p68"/>
          <p:cNvSpPr txBox="1"/>
          <p:nvPr>
            <p:ph idx="1" type="body"/>
          </p:nvPr>
        </p:nvSpPr>
        <p:spPr>
          <a:xfrm>
            <a:off x="381000" y="1219200"/>
            <a:ext cx="6977400" cy="3200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Char char="●"/>
            </a:pPr>
            <a:r>
              <a:rPr lang="en"/>
              <a:t>Initially </a:t>
            </a:r>
            <a:r>
              <a:rPr lang="en"/>
              <a:t>Java SDK and Java Runners</a:t>
            </a:r>
            <a:endParaRPr/>
          </a:p>
          <a:p>
            <a:pPr indent="-317500" lvl="0" marL="457200" rtl="0" algn="l">
              <a:spcBef>
                <a:spcPts val="1200"/>
              </a:spcBef>
              <a:spcAft>
                <a:spcPts val="0"/>
              </a:spcAft>
              <a:buSzPts val="1400"/>
              <a:buChar char="●"/>
            </a:pPr>
            <a:r>
              <a:rPr lang="en"/>
              <a:t>2016: Start of cross-language support effort</a:t>
            </a:r>
            <a:endParaRPr/>
          </a:p>
          <a:p>
            <a:pPr indent="-317500" lvl="0" marL="457200" rtl="0" algn="l">
              <a:spcBef>
                <a:spcPts val="1200"/>
              </a:spcBef>
              <a:spcAft>
                <a:spcPts val="0"/>
              </a:spcAft>
              <a:buSzPts val="1400"/>
              <a:buChar char="●"/>
            </a:pPr>
            <a:r>
              <a:rPr lang="en"/>
              <a:t>2017: Python SDK on Dataflow</a:t>
            </a:r>
            <a:endParaRPr/>
          </a:p>
          <a:p>
            <a:pPr indent="-317500" lvl="0" marL="457200" rtl="0" algn="l">
              <a:spcBef>
                <a:spcPts val="1200"/>
              </a:spcBef>
              <a:spcAft>
                <a:spcPts val="0"/>
              </a:spcAft>
              <a:buSzPts val="1400"/>
              <a:buChar char="●"/>
            </a:pPr>
            <a:r>
              <a:rPr lang="en"/>
              <a:t>2018: Go SDK (for portable runners)</a:t>
            </a:r>
            <a:endParaRPr/>
          </a:p>
          <a:p>
            <a:pPr indent="-317500" lvl="0" marL="457200" rtl="0" algn="l">
              <a:spcBef>
                <a:spcPts val="1200"/>
              </a:spcBef>
              <a:spcAft>
                <a:spcPts val="0"/>
              </a:spcAft>
              <a:buSzPts val="1400"/>
              <a:buChar char="●"/>
            </a:pPr>
            <a:r>
              <a:rPr lang="en"/>
              <a:t>2018: Python on Flink MVP</a:t>
            </a:r>
            <a:endParaRPr/>
          </a:p>
          <a:p>
            <a:pPr indent="-317500" lvl="0" marL="457200" rtl="0" algn="l">
              <a:spcBef>
                <a:spcPts val="1200"/>
              </a:spcBef>
              <a:spcAft>
                <a:spcPts val="0"/>
              </a:spcAft>
              <a:buSzPts val="1400"/>
              <a:buChar char="●"/>
            </a:pPr>
            <a:r>
              <a:rPr lang="en"/>
              <a:t>Next: Cross-language pipelines, more portable runners</a:t>
            </a:r>
            <a:br>
              <a:rPr lang="en"/>
            </a:b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9"/>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Example</a:t>
            </a:r>
            <a:endParaRPr/>
          </a:p>
        </p:txBody>
      </p:sp>
      <p:sp>
        <p:nvSpPr>
          <p:cNvPr id="532" name="Google Shape;532;p69"/>
          <p:cNvSpPr txBox="1"/>
          <p:nvPr/>
        </p:nvSpPr>
        <p:spPr>
          <a:xfrm>
            <a:off x="380997" y="1018592"/>
            <a:ext cx="8614200" cy="3199800"/>
          </a:xfrm>
          <a:prstGeom prst="rect">
            <a:avLst/>
          </a:prstGeom>
          <a:noFill/>
          <a:ln>
            <a:noFill/>
          </a:ln>
        </p:spPr>
        <p:txBody>
          <a:bodyPr anchorCtr="0" anchor="t" bIns="91425" lIns="91425" spcFirstLastPara="1" rIns="91425" wrap="square" tIns="91425">
            <a:noAutofit/>
          </a:bodyPr>
          <a:lstStyle/>
          <a:p>
            <a:pPr indent="0" lvl="0" marL="0" marR="177800" rtl="0" algn="l">
              <a:lnSpc>
                <a:spcPct val="115000"/>
              </a:lnSpc>
              <a:spcBef>
                <a:spcPts val="0"/>
              </a:spcBef>
              <a:spcAft>
                <a:spcPts val="0"/>
              </a:spcAft>
              <a:buNone/>
            </a:pPr>
            <a:r>
              <a:rPr lang="en" sz="1600">
                <a:latin typeface="Consolas"/>
                <a:ea typeface="Consolas"/>
                <a:cs typeface="Consolas"/>
                <a:sym typeface="Consolas"/>
              </a:rPr>
              <a:t>p = beam.Pipeline(runner=runner, options=pipeline_options)</a:t>
            </a:r>
            <a:endParaRPr sz="1600">
              <a:latin typeface="Consolas"/>
              <a:ea typeface="Consolas"/>
              <a:cs typeface="Consolas"/>
              <a:sym typeface="Consolas"/>
            </a:endParaRPr>
          </a:p>
          <a:p>
            <a:pPr indent="0" lvl="0" marL="0" marR="177800" rtl="0" algn="l">
              <a:lnSpc>
                <a:spcPct val="115000"/>
              </a:lnSpc>
              <a:spcBef>
                <a:spcPts val="0"/>
              </a:spcBef>
              <a:spcAft>
                <a:spcPts val="0"/>
              </a:spcAft>
              <a:buNone/>
            </a:pPr>
            <a:r>
              <a:rPr lang="en" sz="1600">
                <a:latin typeface="Consolas"/>
                <a:ea typeface="Consolas"/>
                <a:cs typeface="Consolas"/>
                <a:sym typeface="Consolas"/>
              </a:rPr>
              <a:t>(p</a:t>
            </a:r>
            <a:endParaRPr sz="1600">
              <a:latin typeface="Consolas"/>
              <a:ea typeface="Consolas"/>
              <a:cs typeface="Consolas"/>
              <a:sym typeface="Consolas"/>
            </a:endParaRPr>
          </a:p>
          <a:p>
            <a:pPr indent="0" lvl="0" marL="0" marR="177800" rtl="0" algn="l">
              <a:lnSpc>
                <a:spcPct val="115000"/>
              </a:lnSpc>
              <a:spcBef>
                <a:spcPts val="0"/>
              </a:spcBef>
              <a:spcAft>
                <a:spcPts val="0"/>
              </a:spcAft>
              <a:buNone/>
            </a:pPr>
            <a:r>
              <a:rPr lang="en" sz="1600">
                <a:latin typeface="Consolas"/>
                <a:ea typeface="Consolas"/>
                <a:cs typeface="Consolas"/>
                <a:sym typeface="Consolas"/>
              </a:rPr>
              <a:t>  | </a:t>
            </a:r>
            <a:r>
              <a:rPr lang="en" sz="1600">
                <a:solidFill>
                  <a:srgbClr val="674EA7"/>
                </a:solidFill>
                <a:latin typeface="Consolas"/>
                <a:ea typeface="Consolas"/>
                <a:cs typeface="Consolas"/>
                <a:sym typeface="Consolas"/>
              </a:rPr>
              <a:t>ReadFromText("/path/to/text*")</a:t>
            </a:r>
            <a:r>
              <a:rPr lang="en" sz="1600">
                <a:latin typeface="Consolas"/>
                <a:ea typeface="Consolas"/>
                <a:cs typeface="Consolas"/>
                <a:sym typeface="Consolas"/>
              </a:rPr>
              <a:t> | Map(lambda line: ...)</a:t>
            </a:r>
            <a:endParaRPr sz="1600">
              <a:latin typeface="Consolas"/>
              <a:ea typeface="Consolas"/>
              <a:cs typeface="Consolas"/>
              <a:sym typeface="Consolas"/>
            </a:endParaRPr>
          </a:p>
          <a:p>
            <a:pPr indent="0" lvl="0" marL="0" marR="177800" rtl="0" algn="l">
              <a:lnSpc>
                <a:spcPct val="115000"/>
              </a:lnSpc>
              <a:spcBef>
                <a:spcPts val="0"/>
              </a:spcBef>
              <a:spcAft>
                <a:spcPts val="0"/>
              </a:spcAft>
              <a:buNone/>
            </a:pPr>
            <a:r>
              <a:rPr lang="en" sz="1600">
                <a:latin typeface="Consolas"/>
                <a:ea typeface="Consolas"/>
                <a:cs typeface="Consolas"/>
                <a:sym typeface="Consolas"/>
              </a:rPr>
              <a:t>  | </a:t>
            </a:r>
            <a:r>
              <a:rPr lang="en" sz="1600">
                <a:solidFill>
                  <a:srgbClr val="3167D6"/>
                </a:solidFill>
                <a:latin typeface="Consolas"/>
                <a:ea typeface="Consolas"/>
                <a:cs typeface="Consolas"/>
                <a:sym typeface="Consolas"/>
              </a:rPr>
              <a:t>WindowInto(FixedWindows(120)</a:t>
            </a:r>
            <a:endParaRPr sz="1600">
              <a:solidFill>
                <a:srgbClr val="3167D6"/>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600">
                <a:solidFill>
                  <a:srgbClr val="F5F5F5"/>
                </a:solidFill>
                <a:latin typeface="Consolas"/>
                <a:ea typeface="Consolas"/>
                <a:cs typeface="Consolas"/>
                <a:sym typeface="Consolas"/>
              </a:rPr>
              <a:t>             </a:t>
            </a:r>
            <a:r>
              <a:rPr lang="en" sz="1600">
                <a:solidFill>
                  <a:srgbClr val="34A853"/>
                </a:solidFill>
                <a:latin typeface="Consolas"/>
                <a:ea typeface="Consolas"/>
                <a:cs typeface="Consolas"/>
                <a:sym typeface="Consolas"/>
              </a:rPr>
              <a:t>      trigger=AfterWatermark(</a:t>
            </a:r>
            <a:br>
              <a:rPr lang="en" sz="1600">
                <a:solidFill>
                  <a:srgbClr val="34A853"/>
                </a:solidFill>
                <a:latin typeface="Consolas"/>
                <a:ea typeface="Consolas"/>
                <a:cs typeface="Consolas"/>
                <a:sym typeface="Consolas"/>
              </a:rPr>
            </a:br>
            <a:r>
              <a:rPr lang="en" sz="1600">
                <a:solidFill>
                  <a:srgbClr val="34A853"/>
                </a:solidFill>
                <a:latin typeface="Consolas"/>
                <a:ea typeface="Consolas"/>
                <a:cs typeface="Consolas"/>
                <a:sym typeface="Consolas"/>
              </a:rPr>
              <a:t>                       early=AfterProcessingTime(60),</a:t>
            </a:r>
            <a:endParaRPr sz="1600">
              <a:solidFill>
                <a:srgbClr val="34A853"/>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600">
                <a:solidFill>
                  <a:srgbClr val="34A853"/>
                </a:solidFill>
                <a:latin typeface="Consolas"/>
                <a:ea typeface="Consolas"/>
                <a:cs typeface="Consolas"/>
                <a:sym typeface="Consolas"/>
              </a:rPr>
              <a:t>                       late=AfterCount(1))</a:t>
            </a:r>
            <a:br>
              <a:rPr lang="en" sz="1600">
                <a:solidFill>
                  <a:srgbClr val="F5F5F5"/>
                </a:solidFill>
                <a:latin typeface="Consolas"/>
                <a:ea typeface="Consolas"/>
                <a:cs typeface="Consolas"/>
                <a:sym typeface="Consolas"/>
              </a:rPr>
            </a:br>
            <a:r>
              <a:rPr lang="en" sz="1600">
                <a:solidFill>
                  <a:srgbClr val="F5F5F5"/>
                </a:solidFill>
                <a:latin typeface="Consolas"/>
                <a:ea typeface="Consolas"/>
                <a:cs typeface="Consolas"/>
                <a:sym typeface="Consolas"/>
              </a:rPr>
              <a:t>             </a:t>
            </a:r>
            <a:r>
              <a:rPr lang="en" sz="1600">
                <a:solidFill>
                  <a:srgbClr val="EA4335"/>
                </a:solidFill>
                <a:latin typeface="Consolas"/>
                <a:ea typeface="Consolas"/>
                <a:cs typeface="Consolas"/>
                <a:sym typeface="Consolas"/>
              </a:rPr>
              <a:t>      accumulation_mode=ACCUMULATING</a:t>
            </a:r>
            <a:r>
              <a:rPr lang="en" sz="1600">
                <a:solidFill>
                  <a:srgbClr val="4285F4"/>
                </a:solidFill>
                <a:latin typeface="Consolas"/>
                <a:ea typeface="Consolas"/>
                <a:cs typeface="Consolas"/>
                <a:sym typeface="Consolas"/>
              </a:rPr>
              <a:t>)</a:t>
            </a:r>
            <a:endParaRPr sz="1600">
              <a:solidFill>
                <a:srgbClr val="4285F4"/>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600">
                <a:solidFill>
                  <a:srgbClr val="F5F5F5"/>
                </a:solidFill>
                <a:latin typeface="Consolas"/>
                <a:ea typeface="Consolas"/>
                <a:cs typeface="Consolas"/>
                <a:sym typeface="Consolas"/>
              </a:rPr>
              <a:t>  </a:t>
            </a:r>
            <a:r>
              <a:rPr lang="en" sz="1600">
                <a:latin typeface="Consolas"/>
                <a:ea typeface="Consolas"/>
                <a:cs typeface="Consolas"/>
                <a:sym typeface="Consolas"/>
              </a:rPr>
              <a:t>| </a:t>
            </a:r>
            <a:r>
              <a:rPr lang="en" sz="1600">
                <a:solidFill>
                  <a:srgbClr val="FBB405"/>
                </a:solidFill>
                <a:latin typeface="Consolas"/>
                <a:ea typeface="Consolas"/>
                <a:cs typeface="Consolas"/>
                <a:sym typeface="Consolas"/>
              </a:rPr>
              <a:t>CombinePerKey(sum)</a:t>
            </a:r>
            <a:r>
              <a:rPr lang="en" sz="1600">
                <a:latin typeface="Consolas"/>
                <a:ea typeface="Consolas"/>
                <a:cs typeface="Consolas"/>
                <a:sym typeface="Consolas"/>
              </a:rPr>
              <a:t>)</a:t>
            </a:r>
            <a:endParaRPr sz="1600">
              <a:latin typeface="Consolas"/>
              <a:ea typeface="Consolas"/>
              <a:cs typeface="Consolas"/>
              <a:sym typeface="Consolas"/>
            </a:endParaRPr>
          </a:p>
          <a:p>
            <a:pPr indent="0" lvl="0" marL="0" marR="177800" rtl="0" algn="l">
              <a:lnSpc>
                <a:spcPct val="115000"/>
              </a:lnSpc>
              <a:spcBef>
                <a:spcPts val="0"/>
              </a:spcBef>
              <a:spcAft>
                <a:spcPts val="0"/>
              </a:spcAft>
              <a:buNone/>
            </a:pPr>
            <a:r>
              <a:rPr lang="en" sz="1600">
                <a:latin typeface="Consolas"/>
                <a:ea typeface="Consolas"/>
                <a:cs typeface="Consolas"/>
                <a:sym typeface="Consolas"/>
              </a:rPr>
              <a:t>  | </a:t>
            </a:r>
            <a:r>
              <a:rPr lang="en" sz="1600">
                <a:solidFill>
                  <a:srgbClr val="674EA7"/>
                </a:solidFill>
                <a:latin typeface="Consolas"/>
                <a:ea typeface="Consolas"/>
                <a:cs typeface="Consolas"/>
                <a:sym typeface="Consolas"/>
              </a:rPr>
              <a:t>WriteToText("/path/to/outputs")</a:t>
            </a:r>
            <a:endParaRPr sz="1600">
              <a:solidFill>
                <a:srgbClr val="674EA7"/>
              </a:solidFill>
              <a:latin typeface="Consolas"/>
              <a:ea typeface="Consolas"/>
              <a:cs typeface="Consolas"/>
              <a:sym typeface="Consolas"/>
            </a:endParaRPr>
          </a:p>
          <a:p>
            <a:pPr indent="0" lvl="0" marL="0" marR="177800" rtl="0" algn="l">
              <a:lnSpc>
                <a:spcPct val="115000"/>
              </a:lnSpc>
              <a:spcBef>
                <a:spcPts val="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p>
            <a:pPr indent="0" lvl="0" marL="0" marR="177800" rtl="0" algn="l">
              <a:lnSpc>
                <a:spcPct val="115000"/>
              </a:lnSpc>
              <a:spcBef>
                <a:spcPts val="0"/>
              </a:spcBef>
              <a:spcAft>
                <a:spcPts val="0"/>
              </a:spcAft>
              <a:buNone/>
            </a:pPr>
            <a:r>
              <a:rPr lang="en" sz="1600">
                <a:latin typeface="Consolas"/>
                <a:ea typeface="Consolas"/>
                <a:cs typeface="Consolas"/>
                <a:sym typeface="Consolas"/>
              </a:rPr>
              <a:t>result = p.run()</a:t>
            </a:r>
            <a:endParaRPr sz="1600">
              <a:latin typeface="Consolas"/>
              <a:ea typeface="Consolas"/>
              <a:cs typeface="Consolas"/>
              <a:sym typeface="Consolas"/>
            </a:endParaRPr>
          </a:p>
          <a:p>
            <a:pPr indent="0" lvl="0" marL="0" marR="177800" rtl="0" algn="l">
              <a:lnSpc>
                <a:spcPct val="115000"/>
              </a:lnSpc>
              <a:spcBef>
                <a:spcPts val="0"/>
              </a:spcBef>
              <a:spcAft>
                <a:spcPts val="0"/>
              </a:spcAft>
              <a:buNone/>
            </a:pPr>
            <a:r>
              <a:t/>
            </a:r>
            <a:endParaRPr sz="1600">
              <a:latin typeface="Consolas"/>
              <a:ea typeface="Consolas"/>
              <a:cs typeface="Consolas"/>
              <a:sym typeface="Consolas"/>
            </a:endParaRPr>
          </a:p>
        </p:txBody>
      </p:sp>
      <p:sp>
        <p:nvSpPr>
          <p:cNvPr id="533" name="Google Shape;533;p69"/>
          <p:cNvSpPr txBox="1"/>
          <p:nvPr/>
        </p:nvSpPr>
        <p:spPr>
          <a:xfrm>
            <a:off x="2702525" y="4592475"/>
            <a:ext cx="5021400" cy="585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 sz="1800">
                <a:solidFill>
                  <a:srgbClr val="11111F"/>
                </a:solidFill>
                <a:highlight>
                  <a:schemeClr val="lt1"/>
                </a:highlight>
                <a:latin typeface="Roboto"/>
                <a:ea typeface="Roboto"/>
                <a:cs typeface="Roboto"/>
                <a:sym typeface="Roboto"/>
              </a:rPr>
              <a:t>(</a:t>
            </a:r>
            <a:r>
              <a:rPr b="1" lang="en" sz="1800">
                <a:solidFill>
                  <a:schemeClr val="accent3"/>
                </a:solidFill>
                <a:highlight>
                  <a:schemeClr val="lt1"/>
                </a:highlight>
                <a:latin typeface="Roboto"/>
                <a:ea typeface="Roboto"/>
                <a:cs typeface="Roboto"/>
                <a:sym typeface="Roboto"/>
              </a:rPr>
              <a:t> What, </a:t>
            </a:r>
            <a:r>
              <a:rPr b="1" lang="en" sz="1800">
                <a:solidFill>
                  <a:schemeClr val="accent1"/>
                </a:solidFill>
                <a:highlight>
                  <a:schemeClr val="lt1"/>
                </a:highlight>
                <a:latin typeface="Roboto"/>
                <a:ea typeface="Roboto"/>
                <a:cs typeface="Roboto"/>
                <a:sym typeface="Roboto"/>
              </a:rPr>
              <a:t>Where, </a:t>
            </a:r>
            <a:r>
              <a:rPr b="1" lang="en" sz="1800">
                <a:solidFill>
                  <a:schemeClr val="accent4"/>
                </a:solidFill>
                <a:highlight>
                  <a:schemeClr val="lt1"/>
                </a:highlight>
                <a:latin typeface="Roboto"/>
                <a:ea typeface="Roboto"/>
                <a:cs typeface="Roboto"/>
                <a:sym typeface="Roboto"/>
              </a:rPr>
              <a:t>When, </a:t>
            </a:r>
            <a:r>
              <a:rPr b="1" lang="en" sz="1800">
                <a:solidFill>
                  <a:schemeClr val="accent2"/>
                </a:solidFill>
                <a:highlight>
                  <a:schemeClr val="lt1"/>
                </a:highlight>
                <a:latin typeface="Roboto"/>
                <a:ea typeface="Roboto"/>
                <a:cs typeface="Roboto"/>
                <a:sym typeface="Roboto"/>
              </a:rPr>
              <a:t>How </a:t>
            </a:r>
            <a:r>
              <a:rPr b="1" lang="en" sz="1800">
                <a:solidFill>
                  <a:srgbClr val="11111F"/>
                </a:solidFill>
                <a:highlight>
                  <a:schemeClr val="lt1"/>
                </a:highlight>
                <a:latin typeface="Roboto"/>
                <a:ea typeface="Roboto"/>
                <a:cs typeface="Roboto"/>
                <a:sym typeface="Roboto"/>
              </a:rPr>
              <a:t>)</a:t>
            </a:r>
            <a:endParaRPr>
              <a:latin typeface="Roboto"/>
              <a:ea typeface="Roboto"/>
              <a:cs typeface="Roboto"/>
              <a:sym typeface="Roboto"/>
            </a:endParaRPr>
          </a:p>
        </p:txBody>
      </p:sp>
      <p:grpSp>
        <p:nvGrpSpPr>
          <p:cNvPr id="534" name="Google Shape;534;p69"/>
          <p:cNvGrpSpPr/>
          <p:nvPr/>
        </p:nvGrpSpPr>
        <p:grpSpPr>
          <a:xfrm>
            <a:off x="7433795" y="564276"/>
            <a:ext cx="1176814" cy="1343423"/>
            <a:chOff x="636225" y="1303475"/>
            <a:chExt cx="3265300" cy="3429725"/>
          </a:xfrm>
        </p:grpSpPr>
        <p:cxnSp>
          <p:nvCxnSpPr>
            <p:cNvPr id="535" name="Google Shape;535;p69"/>
            <p:cNvCxnSpPr>
              <a:stCxn id="536" idx="2"/>
              <a:endCxn id="537" idx="0"/>
            </p:cNvCxnSpPr>
            <p:nvPr/>
          </p:nvCxnSpPr>
          <p:spPr>
            <a:xfrm>
              <a:off x="1188708" y="2819090"/>
              <a:ext cx="915600" cy="425700"/>
            </a:xfrm>
            <a:prstGeom prst="straightConnector1">
              <a:avLst/>
            </a:prstGeom>
            <a:noFill/>
            <a:ln cap="flat" cmpd="sng" w="9525">
              <a:solidFill>
                <a:srgbClr val="4DB6AC"/>
              </a:solidFill>
              <a:prstDash val="solid"/>
              <a:round/>
              <a:headEnd len="med" w="med" type="none"/>
              <a:tailEnd len="med" w="med" type="triangle"/>
            </a:ln>
          </p:spPr>
        </p:cxnSp>
        <p:cxnSp>
          <p:nvCxnSpPr>
            <p:cNvPr id="538" name="Google Shape;538;p69"/>
            <p:cNvCxnSpPr>
              <a:stCxn id="539" idx="2"/>
              <a:endCxn id="540" idx="0"/>
            </p:cNvCxnSpPr>
            <p:nvPr/>
          </p:nvCxnSpPr>
          <p:spPr>
            <a:xfrm>
              <a:off x="3035178" y="2283269"/>
              <a:ext cx="0" cy="311100"/>
            </a:xfrm>
            <a:prstGeom prst="straightConnector1">
              <a:avLst/>
            </a:prstGeom>
            <a:noFill/>
            <a:ln cap="flat" cmpd="sng" w="9525">
              <a:solidFill>
                <a:srgbClr val="4DB6AC"/>
              </a:solidFill>
              <a:prstDash val="solid"/>
              <a:round/>
              <a:headEnd len="med" w="med" type="none"/>
              <a:tailEnd len="med" w="med" type="triangle"/>
            </a:ln>
          </p:spPr>
        </p:cxnSp>
        <p:cxnSp>
          <p:nvCxnSpPr>
            <p:cNvPr id="541" name="Google Shape;541;p69"/>
            <p:cNvCxnSpPr>
              <a:stCxn id="540" idx="2"/>
              <a:endCxn id="537" idx="0"/>
            </p:cNvCxnSpPr>
            <p:nvPr/>
          </p:nvCxnSpPr>
          <p:spPr>
            <a:xfrm flipH="1">
              <a:off x="2103671" y="2884178"/>
              <a:ext cx="931500" cy="360600"/>
            </a:xfrm>
            <a:prstGeom prst="straightConnector1">
              <a:avLst/>
            </a:prstGeom>
            <a:noFill/>
            <a:ln cap="flat" cmpd="sng" w="9525">
              <a:solidFill>
                <a:srgbClr val="4DB6AC"/>
              </a:solidFill>
              <a:prstDash val="solid"/>
              <a:round/>
              <a:headEnd len="med" w="med" type="none"/>
              <a:tailEnd len="med" w="med" type="triangle"/>
            </a:ln>
          </p:spPr>
        </p:cxnSp>
        <p:cxnSp>
          <p:nvCxnSpPr>
            <p:cNvPr id="542" name="Google Shape;542;p69"/>
            <p:cNvCxnSpPr>
              <a:stCxn id="537" idx="2"/>
              <a:endCxn id="543" idx="0"/>
            </p:cNvCxnSpPr>
            <p:nvPr/>
          </p:nvCxnSpPr>
          <p:spPr>
            <a:xfrm flipH="1">
              <a:off x="1662171" y="3534693"/>
              <a:ext cx="441900" cy="251100"/>
            </a:xfrm>
            <a:prstGeom prst="straightConnector1">
              <a:avLst/>
            </a:prstGeom>
            <a:noFill/>
            <a:ln cap="flat" cmpd="sng" w="9525">
              <a:solidFill>
                <a:srgbClr val="A1E8D9"/>
              </a:solidFill>
              <a:prstDash val="solid"/>
              <a:round/>
              <a:headEnd len="med" w="med" type="none"/>
              <a:tailEnd len="med" w="med" type="triangle"/>
            </a:ln>
          </p:spPr>
        </p:cxnSp>
        <p:cxnSp>
          <p:nvCxnSpPr>
            <p:cNvPr id="544" name="Google Shape;544;p69"/>
            <p:cNvCxnSpPr>
              <a:stCxn id="545" idx="2"/>
              <a:endCxn id="536" idx="0"/>
            </p:cNvCxnSpPr>
            <p:nvPr/>
          </p:nvCxnSpPr>
          <p:spPr>
            <a:xfrm>
              <a:off x="1188708" y="2283284"/>
              <a:ext cx="0" cy="246000"/>
            </a:xfrm>
            <a:prstGeom prst="straightConnector1">
              <a:avLst/>
            </a:prstGeom>
            <a:noFill/>
            <a:ln cap="flat" cmpd="sng" w="9525">
              <a:solidFill>
                <a:srgbClr val="4DB6AC"/>
              </a:solidFill>
              <a:prstDash val="solid"/>
              <a:round/>
              <a:headEnd len="med" w="med" type="none"/>
              <a:tailEnd len="med" w="med" type="triangle"/>
            </a:ln>
          </p:spPr>
        </p:cxnSp>
        <p:sp>
          <p:nvSpPr>
            <p:cNvPr id="539" name="Google Shape;539;p69"/>
            <p:cNvSpPr/>
            <p:nvPr/>
          </p:nvSpPr>
          <p:spPr>
            <a:xfrm>
              <a:off x="2624778" y="1993169"/>
              <a:ext cx="820800" cy="290100"/>
            </a:xfrm>
            <a:prstGeom prst="roundRect">
              <a:avLst>
                <a:gd fmla="val 0" name="adj"/>
              </a:avLst>
            </a:prstGeom>
            <a:solidFill>
              <a:srgbClr val="D84437"/>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540" name="Google Shape;540;p69"/>
            <p:cNvSpPr/>
            <p:nvPr/>
          </p:nvSpPr>
          <p:spPr>
            <a:xfrm>
              <a:off x="2624771" y="2594078"/>
              <a:ext cx="820800" cy="290100"/>
            </a:xfrm>
            <a:prstGeom prst="roundRect">
              <a:avLst>
                <a:gd fmla="val 0" name="adj"/>
              </a:avLst>
            </a:prstGeom>
            <a:solidFill>
              <a:srgbClr val="741B47"/>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537" name="Google Shape;537;p69"/>
            <p:cNvSpPr/>
            <p:nvPr/>
          </p:nvSpPr>
          <p:spPr>
            <a:xfrm>
              <a:off x="1693671" y="3244593"/>
              <a:ext cx="820800" cy="290100"/>
            </a:xfrm>
            <a:prstGeom prst="roundRect">
              <a:avLst>
                <a:gd fmla="val 0" name="adj"/>
              </a:avLst>
            </a:prstGeom>
            <a:solidFill>
              <a:srgbClr val="E69138"/>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543" name="Google Shape;543;p69"/>
            <p:cNvSpPr/>
            <p:nvPr/>
          </p:nvSpPr>
          <p:spPr>
            <a:xfrm>
              <a:off x="1251856" y="3786112"/>
              <a:ext cx="820800" cy="290100"/>
            </a:xfrm>
            <a:prstGeom prst="roundRect">
              <a:avLst>
                <a:gd fmla="val 0" name="adj"/>
              </a:avLst>
            </a:prstGeom>
            <a:solidFill>
              <a:srgbClr val="424242"/>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545" name="Google Shape;545;p69"/>
            <p:cNvSpPr/>
            <p:nvPr/>
          </p:nvSpPr>
          <p:spPr>
            <a:xfrm>
              <a:off x="778308" y="1993184"/>
              <a:ext cx="820800" cy="290100"/>
            </a:xfrm>
            <a:prstGeom prst="roundRect">
              <a:avLst>
                <a:gd fmla="val 2571" name="adj"/>
              </a:avLst>
            </a:prstGeom>
            <a:solidFill>
              <a:srgbClr val="0F9D58"/>
            </a:solidFill>
            <a:ln cap="flat" cmpd="sng" w="9525">
              <a:solidFill>
                <a:srgbClr val="A1E8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536" name="Google Shape;536;p69"/>
            <p:cNvSpPr/>
            <p:nvPr/>
          </p:nvSpPr>
          <p:spPr>
            <a:xfrm>
              <a:off x="778308" y="2528990"/>
              <a:ext cx="820800" cy="290100"/>
            </a:xfrm>
            <a:prstGeom prst="roundRect">
              <a:avLst>
                <a:gd fmla="val 0" name="adj"/>
              </a:avLst>
            </a:prstGeom>
            <a:solidFill>
              <a:srgbClr val="F4B400"/>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cxnSp>
          <p:nvCxnSpPr>
            <p:cNvPr id="546" name="Google Shape;546;p69"/>
            <p:cNvCxnSpPr/>
            <p:nvPr/>
          </p:nvCxnSpPr>
          <p:spPr>
            <a:xfrm>
              <a:off x="1188654" y="1768360"/>
              <a:ext cx="0" cy="204000"/>
            </a:xfrm>
            <a:prstGeom prst="straightConnector1">
              <a:avLst/>
            </a:prstGeom>
            <a:noFill/>
            <a:ln cap="flat" cmpd="sng" w="9525">
              <a:solidFill>
                <a:srgbClr val="4DB6AC"/>
              </a:solidFill>
              <a:prstDash val="solid"/>
              <a:round/>
              <a:headEnd len="med" w="med" type="none"/>
              <a:tailEnd len="med" w="med" type="triangle"/>
            </a:ln>
          </p:spPr>
        </p:cxnSp>
        <p:cxnSp>
          <p:nvCxnSpPr>
            <p:cNvPr id="547" name="Google Shape;547;p69"/>
            <p:cNvCxnSpPr/>
            <p:nvPr/>
          </p:nvCxnSpPr>
          <p:spPr>
            <a:xfrm>
              <a:off x="1645304" y="4087528"/>
              <a:ext cx="0" cy="191400"/>
            </a:xfrm>
            <a:prstGeom prst="straightConnector1">
              <a:avLst/>
            </a:prstGeom>
            <a:noFill/>
            <a:ln cap="flat" cmpd="sng" w="9525">
              <a:solidFill>
                <a:srgbClr val="4DB6AC"/>
              </a:solidFill>
              <a:prstDash val="solid"/>
              <a:round/>
              <a:headEnd len="med" w="med" type="none"/>
              <a:tailEnd len="med" w="med" type="triangle"/>
            </a:ln>
          </p:spPr>
        </p:cxnSp>
        <p:sp>
          <p:nvSpPr>
            <p:cNvPr id="548" name="Google Shape;548;p69"/>
            <p:cNvSpPr/>
            <p:nvPr/>
          </p:nvSpPr>
          <p:spPr>
            <a:xfrm>
              <a:off x="636225" y="1373125"/>
              <a:ext cx="1104859" cy="454144"/>
            </a:xfrm>
            <a:prstGeom prst="flowChartMagneticDisk">
              <a:avLst/>
            </a:prstGeom>
            <a:solidFill>
              <a:srgbClr val="4285F4"/>
            </a:solidFill>
            <a:ln cap="flat" cmpd="sng" w="9525">
              <a:solidFill>
                <a:srgbClr val="4DB6AC"/>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sp>
          <p:nvSpPr>
            <p:cNvPr id="549" name="Google Shape;549;p69"/>
            <p:cNvSpPr/>
            <p:nvPr/>
          </p:nvSpPr>
          <p:spPr>
            <a:xfrm>
              <a:off x="1092874" y="4279056"/>
              <a:ext cx="1104859" cy="454144"/>
            </a:xfrm>
            <a:prstGeom prst="flowChartMagneticDisk">
              <a:avLst/>
            </a:prstGeom>
            <a:solidFill>
              <a:srgbClr val="4285F4"/>
            </a:solidFill>
            <a:ln cap="flat" cmpd="sng" w="9525">
              <a:solidFill>
                <a:srgbClr val="4DB6AC"/>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sp>
          <p:nvSpPr>
            <p:cNvPr id="550" name="Google Shape;550;p69"/>
            <p:cNvSpPr/>
            <p:nvPr/>
          </p:nvSpPr>
          <p:spPr>
            <a:xfrm>
              <a:off x="2796666" y="3673692"/>
              <a:ext cx="1104859" cy="454144"/>
            </a:xfrm>
            <a:prstGeom prst="flowChartMagneticDisk">
              <a:avLst/>
            </a:prstGeom>
            <a:solidFill>
              <a:srgbClr val="4285F4"/>
            </a:solidFill>
            <a:ln cap="flat" cmpd="sng" w="9525">
              <a:solidFill>
                <a:srgbClr val="A1E8D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cxnSp>
          <p:nvCxnSpPr>
            <p:cNvPr id="551" name="Google Shape;551;p69"/>
            <p:cNvCxnSpPr>
              <a:stCxn id="552" idx="3"/>
              <a:endCxn id="539" idx="0"/>
            </p:cNvCxnSpPr>
            <p:nvPr/>
          </p:nvCxnSpPr>
          <p:spPr>
            <a:xfrm flipH="1">
              <a:off x="3035075" y="1757619"/>
              <a:ext cx="2400" cy="235800"/>
            </a:xfrm>
            <a:prstGeom prst="straightConnector1">
              <a:avLst/>
            </a:prstGeom>
            <a:noFill/>
            <a:ln cap="flat" cmpd="sng" w="9525">
              <a:solidFill>
                <a:srgbClr val="4DB6AC"/>
              </a:solidFill>
              <a:prstDash val="solid"/>
              <a:round/>
              <a:headEnd len="med" w="med" type="none"/>
              <a:tailEnd len="med" w="med" type="triangle"/>
            </a:ln>
          </p:spPr>
        </p:cxnSp>
        <p:cxnSp>
          <p:nvCxnSpPr>
            <p:cNvPr id="553" name="Google Shape;553;p69"/>
            <p:cNvCxnSpPr/>
            <p:nvPr/>
          </p:nvCxnSpPr>
          <p:spPr>
            <a:xfrm>
              <a:off x="3035117" y="2875678"/>
              <a:ext cx="314100" cy="855300"/>
            </a:xfrm>
            <a:prstGeom prst="straightConnector1">
              <a:avLst/>
            </a:prstGeom>
            <a:noFill/>
            <a:ln cap="flat" cmpd="sng" w="9525">
              <a:solidFill>
                <a:srgbClr val="4DB6AC"/>
              </a:solidFill>
              <a:prstDash val="solid"/>
              <a:round/>
              <a:headEnd len="med" w="med" type="none"/>
              <a:tailEnd len="med" w="med" type="triangle"/>
            </a:ln>
          </p:spPr>
        </p:cxnSp>
        <p:sp>
          <p:nvSpPr>
            <p:cNvPr id="552" name="Google Shape;552;p69"/>
            <p:cNvSpPr/>
            <p:nvPr/>
          </p:nvSpPr>
          <p:spPr>
            <a:xfrm>
              <a:off x="2485045" y="1303475"/>
              <a:ext cx="1104859" cy="454144"/>
            </a:xfrm>
            <a:prstGeom prst="flowChartMagneticDisk">
              <a:avLst/>
            </a:prstGeom>
            <a:solidFill>
              <a:srgbClr val="4285F4"/>
            </a:solidFill>
            <a:ln cap="flat" cmpd="sng" w="9525">
              <a:solidFill>
                <a:srgbClr val="4DB6AC"/>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0"/>
          <p:cNvSpPr txBox="1"/>
          <p:nvPr/>
        </p:nvSpPr>
        <p:spPr>
          <a:xfrm>
            <a:off x="724122" y="2844285"/>
            <a:ext cx="1725600" cy="8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Roboto"/>
                <a:ea typeface="Roboto"/>
                <a:cs typeface="Roboto"/>
                <a:sym typeface="Roboto"/>
              </a:rPr>
              <a:t>⋮</a:t>
            </a:r>
            <a:endParaRPr b="1" sz="4800">
              <a:latin typeface="Roboto"/>
              <a:ea typeface="Roboto"/>
              <a:cs typeface="Roboto"/>
              <a:sym typeface="Roboto"/>
            </a:endParaRPr>
          </a:p>
        </p:txBody>
      </p:sp>
      <p:grpSp>
        <p:nvGrpSpPr>
          <p:cNvPr id="559" name="Google Shape;559;p70"/>
          <p:cNvGrpSpPr/>
          <p:nvPr/>
        </p:nvGrpSpPr>
        <p:grpSpPr>
          <a:xfrm>
            <a:off x="670011" y="3584773"/>
            <a:ext cx="4485977" cy="673108"/>
            <a:chOff x="163275" y="1795347"/>
            <a:chExt cx="4804517" cy="749981"/>
          </a:xfrm>
        </p:grpSpPr>
        <p:grpSp>
          <p:nvGrpSpPr>
            <p:cNvPr id="560" name="Google Shape;560;p70"/>
            <p:cNvGrpSpPr/>
            <p:nvPr/>
          </p:nvGrpSpPr>
          <p:grpSpPr>
            <a:xfrm>
              <a:off x="163275" y="1795347"/>
              <a:ext cx="2328617" cy="749981"/>
              <a:chOff x="290398" y="610690"/>
              <a:chExt cx="6936600" cy="1074010"/>
            </a:xfrm>
          </p:grpSpPr>
          <p:sp>
            <p:nvSpPr>
              <p:cNvPr id="561" name="Google Shape;561;p70"/>
              <p:cNvSpPr txBox="1"/>
              <p:nvPr/>
            </p:nvSpPr>
            <p:spPr>
              <a:xfrm>
                <a:off x="290398" y="1130600"/>
                <a:ext cx="6936600" cy="554100"/>
              </a:xfrm>
              <a:prstGeom prst="rect">
                <a:avLst/>
              </a:prstGeom>
              <a:solidFill>
                <a:srgbClr val="FFFFFF"/>
              </a:solid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marR="177800" rtl="0" algn="l">
                  <a:lnSpc>
                    <a:spcPct val="115000"/>
                  </a:lnSpc>
                  <a:spcBef>
                    <a:spcPts val="0"/>
                  </a:spcBef>
                  <a:spcAft>
                    <a:spcPts val="0"/>
                  </a:spcAft>
                  <a:buNone/>
                </a:pPr>
                <a:r>
                  <a:rPr lang="en" sz="1200">
                    <a:latin typeface="Consolas"/>
                    <a:ea typeface="Consolas"/>
                    <a:cs typeface="Consolas"/>
                    <a:sym typeface="Consolas"/>
                  </a:rPr>
                  <a:t>input | Sum.PerKey()</a:t>
                </a:r>
                <a:endParaRPr sz="1200">
                  <a:latin typeface="Consolas"/>
                  <a:ea typeface="Consolas"/>
                  <a:cs typeface="Consolas"/>
                  <a:sym typeface="Consolas"/>
                </a:endParaRPr>
              </a:p>
            </p:txBody>
          </p:sp>
          <p:sp>
            <p:nvSpPr>
              <p:cNvPr id="562" name="Google Shape;562;p70"/>
              <p:cNvSpPr txBox="1"/>
              <p:nvPr/>
            </p:nvSpPr>
            <p:spPr>
              <a:xfrm>
                <a:off x="302208" y="610690"/>
                <a:ext cx="5202900" cy="436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Python</a:t>
                </a:r>
                <a:endParaRPr b="1">
                  <a:solidFill>
                    <a:schemeClr val="accent3"/>
                  </a:solidFill>
                  <a:latin typeface="Open Sans"/>
                  <a:ea typeface="Open Sans"/>
                  <a:cs typeface="Open Sans"/>
                  <a:sym typeface="Open Sans"/>
                </a:endParaRPr>
              </a:p>
            </p:txBody>
          </p:sp>
        </p:grpSp>
        <p:cxnSp>
          <p:nvCxnSpPr>
            <p:cNvPr id="563" name="Google Shape;563;p70"/>
            <p:cNvCxnSpPr>
              <a:stCxn id="561" idx="3"/>
              <a:endCxn id="564" idx="1"/>
            </p:cNvCxnSpPr>
            <p:nvPr/>
          </p:nvCxnSpPr>
          <p:spPr>
            <a:xfrm flipH="1" rot="10800000">
              <a:off x="2491892" y="2351264"/>
              <a:ext cx="2475900" cy="600"/>
            </a:xfrm>
            <a:prstGeom prst="straightConnector1">
              <a:avLst/>
            </a:prstGeom>
            <a:noFill/>
            <a:ln cap="flat" cmpd="sng" w="38100">
              <a:solidFill>
                <a:schemeClr val="accent3"/>
              </a:solidFill>
              <a:prstDash val="dash"/>
              <a:round/>
              <a:headEnd len="med" w="med" type="none"/>
              <a:tailEnd len="med" w="med" type="stealth"/>
            </a:ln>
          </p:spPr>
        </p:cxnSp>
      </p:grpSp>
      <p:grpSp>
        <p:nvGrpSpPr>
          <p:cNvPr id="565" name="Google Shape;565;p70"/>
          <p:cNvGrpSpPr/>
          <p:nvPr/>
        </p:nvGrpSpPr>
        <p:grpSpPr>
          <a:xfrm>
            <a:off x="670000" y="941975"/>
            <a:ext cx="2951418" cy="940284"/>
            <a:chOff x="155284" y="761130"/>
            <a:chExt cx="3160991" cy="1047670"/>
          </a:xfrm>
        </p:grpSpPr>
        <p:grpSp>
          <p:nvGrpSpPr>
            <p:cNvPr id="566" name="Google Shape;566;p70"/>
            <p:cNvGrpSpPr/>
            <p:nvPr/>
          </p:nvGrpSpPr>
          <p:grpSpPr>
            <a:xfrm>
              <a:off x="155284" y="761130"/>
              <a:ext cx="2528291" cy="941320"/>
              <a:chOff x="155284" y="1142130"/>
              <a:chExt cx="2528291" cy="941320"/>
            </a:xfrm>
          </p:grpSpPr>
          <p:sp>
            <p:nvSpPr>
              <p:cNvPr id="567" name="Google Shape;567;p70"/>
              <p:cNvSpPr txBox="1"/>
              <p:nvPr/>
            </p:nvSpPr>
            <p:spPr>
              <a:xfrm>
                <a:off x="163275" y="1519150"/>
                <a:ext cx="2520300" cy="564300"/>
              </a:xfrm>
              <a:prstGeom prst="rect">
                <a:avLst/>
              </a:prstGeom>
              <a:solidFill>
                <a:srgbClr val="FFFFFF"/>
              </a:solidFill>
              <a:ln cap="flat" cmpd="sng" w="28575">
                <a:solidFill>
                  <a:srgbClr val="7BAAF7"/>
                </a:solidFill>
                <a:prstDash val="solid"/>
                <a:round/>
                <a:headEnd len="sm" w="sm" type="none"/>
                <a:tailEnd len="sm" w="sm" type="none"/>
              </a:ln>
            </p:spPr>
            <p:txBody>
              <a:bodyPr anchorCtr="0" anchor="t" bIns="91425" lIns="91425" spcFirstLastPara="1" rIns="91425" wrap="square" tIns="91425">
                <a:noAutofit/>
              </a:bodyPr>
              <a:lstStyle/>
              <a:p>
                <a:pPr indent="0" lvl="0" marL="0" marR="177800" rtl="0" algn="l">
                  <a:lnSpc>
                    <a:spcPct val="115000"/>
                  </a:lnSpc>
                  <a:spcBef>
                    <a:spcPts val="0"/>
                  </a:spcBef>
                  <a:spcAft>
                    <a:spcPts val="0"/>
                  </a:spcAft>
                  <a:buNone/>
                </a:pPr>
                <a:r>
                  <a:rPr lang="en" sz="1200">
                    <a:latin typeface="Consolas"/>
                    <a:ea typeface="Consolas"/>
                    <a:cs typeface="Consolas"/>
                    <a:sym typeface="Consolas"/>
                  </a:rPr>
                  <a:t>input.apply(</a:t>
                </a:r>
                <a:endParaRPr sz="1200">
                  <a:latin typeface="Consolas"/>
                  <a:ea typeface="Consolas"/>
                  <a:cs typeface="Consolas"/>
                  <a:sym typeface="Consolas"/>
                </a:endParaRPr>
              </a:p>
              <a:p>
                <a:pPr indent="0" lvl="0" marL="0" marR="177800" rtl="0" algn="l">
                  <a:lnSpc>
                    <a:spcPct val="115000"/>
                  </a:lnSpc>
                  <a:spcBef>
                    <a:spcPts val="0"/>
                  </a:spcBef>
                  <a:spcAft>
                    <a:spcPts val="0"/>
                  </a:spcAft>
                  <a:buNone/>
                </a:pPr>
                <a:r>
                  <a:rPr lang="en" sz="1200">
                    <a:latin typeface="Consolas"/>
                    <a:ea typeface="Consolas"/>
                    <a:cs typeface="Consolas"/>
                    <a:sym typeface="Consolas"/>
                  </a:rPr>
                  <a:t>  Sum.integersPerKey())</a:t>
                </a:r>
                <a:endParaRPr sz="1200">
                  <a:solidFill>
                    <a:srgbClr val="F5F5F5"/>
                  </a:solidFill>
                  <a:latin typeface="Consolas"/>
                  <a:ea typeface="Consolas"/>
                  <a:cs typeface="Consolas"/>
                  <a:sym typeface="Consolas"/>
                </a:endParaRPr>
              </a:p>
            </p:txBody>
          </p:sp>
          <p:sp>
            <p:nvSpPr>
              <p:cNvPr id="568" name="Google Shape;568;p70"/>
              <p:cNvSpPr txBox="1"/>
              <p:nvPr/>
            </p:nvSpPr>
            <p:spPr>
              <a:xfrm>
                <a:off x="155284" y="1142130"/>
                <a:ext cx="860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7BAAF7"/>
                    </a:solidFill>
                    <a:latin typeface="Open Sans"/>
                    <a:ea typeface="Open Sans"/>
                    <a:cs typeface="Open Sans"/>
                    <a:sym typeface="Open Sans"/>
                  </a:rPr>
                  <a:t>Java</a:t>
                </a:r>
                <a:endParaRPr b="1">
                  <a:solidFill>
                    <a:srgbClr val="7BAAF7"/>
                  </a:solidFill>
                  <a:latin typeface="Open Sans"/>
                  <a:ea typeface="Open Sans"/>
                  <a:cs typeface="Open Sans"/>
                  <a:sym typeface="Open Sans"/>
                </a:endParaRPr>
              </a:p>
            </p:txBody>
          </p:sp>
        </p:grpSp>
        <p:cxnSp>
          <p:nvCxnSpPr>
            <p:cNvPr id="569" name="Google Shape;569;p70"/>
            <p:cNvCxnSpPr>
              <a:stCxn id="567" idx="3"/>
              <a:endCxn id="570" idx="1"/>
            </p:cNvCxnSpPr>
            <p:nvPr/>
          </p:nvCxnSpPr>
          <p:spPr>
            <a:xfrm>
              <a:off x="2683575" y="1420300"/>
              <a:ext cx="632700" cy="388500"/>
            </a:xfrm>
            <a:prstGeom prst="straightConnector1">
              <a:avLst/>
            </a:prstGeom>
            <a:noFill/>
            <a:ln cap="flat" cmpd="sng" w="38100">
              <a:solidFill>
                <a:srgbClr val="7BAAF7"/>
              </a:solidFill>
              <a:prstDash val="dash"/>
              <a:round/>
              <a:headEnd len="med" w="med" type="none"/>
              <a:tailEnd len="med" w="med" type="stealth"/>
            </a:ln>
          </p:spPr>
        </p:cxnSp>
      </p:grpSp>
      <p:grpSp>
        <p:nvGrpSpPr>
          <p:cNvPr id="571" name="Google Shape;571;p70"/>
          <p:cNvGrpSpPr/>
          <p:nvPr/>
        </p:nvGrpSpPr>
        <p:grpSpPr>
          <a:xfrm>
            <a:off x="677475" y="1966359"/>
            <a:ext cx="2312125" cy="815193"/>
            <a:chOff x="290356" y="917242"/>
            <a:chExt cx="7375200" cy="1400916"/>
          </a:xfrm>
        </p:grpSpPr>
        <p:sp>
          <p:nvSpPr>
            <p:cNvPr id="572" name="Google Shape;572;p70"/>
            <p:cNvSpPr txBox="1"/>
            <p:nvPr/>
          </p:nvSpPr>
          <p:spPr>
            <a:xfrm>
              <a:off x="290356" y="1464958"/>
              <a:ext cx="7375200" cy="853200"/>
            </a:xfrm>
            <a:prstGeom prst="rect">
              <a:avLst/>
            </a:prstGeom>
            <a:solidFill>
              <a:srgbClr val="FFFFFF"/>
            </a:solidFill>
            <a:ln cap="flat" cmpd="sng" w="28575">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marR="177800" rtl="0" algn="l">
                <a:lnSpc>
                  <a:spcPct val="115000"/>
                </a:lnSpc>
                <a:spcBef>
                  <a:spcPts val="0"/>
                </a:spcBef>
                <a:spcAft>
                  <a:spcPts val="0"/>
                </a:spcAft>
                <a:buNone/>
              </a:pPr>
              <a:r>
                <a:rPr lang="en" sz="1200">
                  <a:latin typeface="Consolas"/>
                  <a:ea typeface="Consolas"/>
                  <a:cs typeface="Consolas"/>
                  <a:sym typeface="Consolas"/>
                </a:rPr>
                <a:t>SELECT key, SUM(value) FROM input GROUP BY key</a:t>
              </a:r>
              <a:endParaRPr sz="1200">
                <a:latin typeface="Consolas"/>
                <a:ea typeface="Consolas"/>
                <a:cs typeface="Consolas"/>
                <a:sym typeface="Consolas"/>
              </a:endParaRPr>
            </a:p>
          </p:txBody>
        </p:sp>
        <p:sp>
          <p:nvSpPr>
            <p:cNvPr id="573" name="Google Shape;573;p70"/>
            <p:cNvSpPr txBox="1"/>
            <p:nvPr/>
          </p:nvSpPr>
          <p:spPr>
            <a:xfrm>
              <a:off x="290378" y="917242"/>
              <a:ext cx="70557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64D79"/>
                  </a:solidFill>
                  <a:latin typeface="Open Sans"/>
                  <a:ea typeface="Open Sans"/>
                  <a:cs typeface="Open Sans"/>
                  <a:sym typeface="Open Sans"/>
                </a:rPr>
                <a:t>SQL (via Java)</a:t>
              </a:r>
              <a:endParaRPr b="1">
                <a:solidFill>
                  <a:srgbClr val="A64D79"/>
                </a:solidFill>
                <a:latin typeface="Open Sans"/>
                <a:ea typeface="Open Sans"/>
                <a:cs typeface="Open Sans"/>
                <a:sym typeface="Open Sans"/>
              </a:endParaRPr>
            </a:p>
          </p:txBody>
        </p:sp>
      </p:grpSp>
      <p:sp>
        <p:nvSpPr>
          <p:cNvPr id="574" name="Google Shape;574;p70"/>
          <p:cNvSpPr txBox="1"/>
          <p:nvPr/>
        </p:nvSpPr>
        <p:spPr>
          <a:xfrm>
            <a:off x="6761952" y="3662861"/>
            <a:ext cx="1725600" cy="8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Roboto"/>
                <a:ea typeface="Roboto"/>
                <a:cs typeface="Roboto"/>
                <a:sym typeface="Roboto"/>
              </a:rPr>
              <a:t>⋮</a:t>
            </a:r>
            <a:endParaRPr b="1" sz="4800">
              <a:latin typeface="Roboto"/>
              <a:ea typeface="Roboto"/>
              <a:cs typeface="Roboto"/>
              <a:sym typeface="Roboto"/>
            </a:endParaRPr>
          </a:p>
        </p:txBody>
      </p:sp>
      <p:cxnSp>
        <p:nvCxnSpPr>
          <p:cNvPr id="575" name="Google Shape;575;p70"/>
          <p:cNvCxnSpPr>
            <a:stCxn id="570" idx="3"/>
            <a:endCxn id="576" idx="1"/>
          </p:cNvCxnSpPr>
          <p:nvPr/>
        </p:nvCxnSpPr>
        <p:spPr>
          <a:xfrm>
            <a:off x="4942693" y="1882109"/>
            <a:ext cx="1289700" cy="361500"/>
          </a:xfrm>
          <a:prstGeom prst="straightConnector1">
            <a:avLst/>
          </a:prstGeom>
          <a:noFill/>
          <a:ln cap="flat" cmpd="sng" w="38100">
            <a:solidFill>
              <a:srgbClr val="666666"/>
            </a:solidFill>
            <a:prstDash val="dash"/>
            <a:round/>
            <a:headEnd len="med" w="med" type="none"/>
            <a:tailEnd len="med" w="med" type="stealth"/>
          </a:ln>
        </p:spPr>
      </p:cxnSp>
      <p:grpSp>
        <p:nvGrpSpPr>
          <p:cNvPr id="577" name="Google Shape;577;p70"/>
          <p:cNvGrpSpPr/>
          <p:nvPr/>
        </p:nvGrpSpPr>
        <p:grpSpPr>
          <a:xfrm>
            <a:off x="4942693" y="1882109"/>
            <a:ext cx="3576155" cy="2887458"/>
            <a:chOff x="5036185" y="1997301"/>
            <a:chExt cx="3830090" cy="3217224"/>
          </a:xfrm>
        </p:grpSpPr>
        <p:cxnSp>
          <p:nvCxnSpPr>
            <p:cNvPr id="578" name="Google Shape;578;p70"/>
            <p:cNvCxnSpPr>
              <a:stCxn id="570" idx="3"/>
              <a:endCxn id="564" idx="0"/>
            </p:cNvCxnSpPr>
            <p:nvPr/>
          </p:nvCxnSpPr>
          <p:spPr>
            <a:xfrm>
              <a:off x="5036185" y="1997301"/>
              <a:ext cx="685200" cy="2290800"/>
            </a:xfrm>
            <a:prstGeom prst="straightConnector1">
              <a:avLst/>
            </a:prstGeom>
            <a:noFill/>
            <a:ln cap="flat" cmpd="sng" w="38100">
              <a:solidFill>
                <a:srgbClr val="7BAAF7"/>
              </a:solidFill>
              <a:prstDash val="dash"/>
              <a:round/>
              <a:headEnd len="med" w="med" type="none"/>
              <a:tailEnd len="med" w="med" type="stealth"/>
            </a:ln>
          </p:spPr>
        </p:cxnSp>
        <p:grpSp>
          <p:nvGrpSpPr>
            <p:cNvPr id="579" name="Google Shape;579;p70"/>
            <p:cNvGrpSpPr/>
            <p:nvPr/>
          </p:nvGrpSpPr>
          <p:grpSpPr>
            <a:xfrm>
              <a:off x="6383650" y="4729425"/>
              <a:ext cx="2482625" cy="485100"/>
              <a:chOff x="6383650" y="4729425"/>
              <a:chExt cx="2482625" cy="485100"/>
            </a:xfrm>
          </p:grpSpPr>
          <p:pic>
            <p:nvPicPr>
              <p:cNvPr descr="Dataflow_512.png" id="580" name="Google Shape;580;p70"/>
              <p:cNvPicPr preferRelativeResize="0"/>
              <p:nvPr/>
            </p:nvPicPr>
            <p:blipFill>
              <a:blip r:embed="rId3">
                <a:alphaModFix/>
              </a:blip>
              <a:stretch>
                <a:fillRect/>
              </a:stretch>
            </p:blipFill>
            <p:spPr>
              <a:xfrm>
                <a:off x="6383650" y="4729425"/>
                <a:ext cx="485100" cy="485100"/>
              </a:xfrm>
              <a:prstGeom prst="rect">
                <a:avLst/>
              </a:prstGeom>
              <a:noFill/>
              <a:ln>
                <a:noFill/>
              </a:ln>
            </p:spPr>
          </p:pic>
          <p:sp>
            <p:nvSpPr>
              <p:cNvPr id="581" name="Google Shape;581;p70"/>
              <p:cNvSpPr/>
              <p:nvPr/>
            </p:nvSpPr>
            <p:spPr>
              <a:xfrm>
                <a:off x="7080075" y="4761725"/>
                <a:ext cx="1786200" cy="4491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Cloud Dataflow</a:t>
                </a:r>
                <a:endParaRPr sz="1500">
                  <a:solidFill>
                    <a:srgbClr val="FFFFFF"/>
                  </a:solidFill>
                  <a:latin typeface="Open Sans"/>
                  <a:ea typeface="Open Sans"/>
                  <a:cs typeface="Open Sans"/>
                  <a:sym typeface="Open Sans"/>
                </a:endParaRPr>
              </a:p>
            </p:txBody>
          </p:sp>
        </p:grpSp>
      </p:grpSp>
      <p:grpSp>
        <p:nvGrpSpPr>
          <p:cNvPr id="582" name="Google Shape;582;p70"/>
          <p:cNvGrpSpPr/>
          <p:nvPr/>
        </p:nvGrpSpPr>
        <p:grpSpPr>
          <a:xfrm>
            <a:off x="4942693" y="838172"/>
            <a:ext cx="3544432" cy="1043937"/>
            <a:chOff x="5036185" y="1215125"/>
            <a:chExt cx="3796115" cy="1163161"/>
          </a:xfrm>
        </p:grpSpPr>
        <p:cxnSp>
          <p:nvCxnSpPr>
            <p:cNvPr id="583" name="Google Shape;583;p70"/>
            <p:cNvCxnSpPr>
              <a:stCxn id="570" idx="3"/>
              <a:endCxn id="584" idx="1"/>
            </p:cNvCxnSpPr>
            <p:nvPr/>
          </p:nvCxnSpPr>
          <p:spPr>
            <a:xfrm flipH="1" rot="10800000">
              <a:off x="5036185" y="1438986"/>
              <a:ext cx="1131900" cy="939300"/>
            </a:xfrm>
            <a:prstGeom prst="straightConnector1">
              <a:avLst/>
            </a:prstGeom>
            <a:noFill/>
            <a:ln cap="flat" cmpd="sng" w="38100">
              <a:solidFill>
                <a:srgbClr val="D9EAD3"/>
              </a:solidFill>
              <a:prstDash val="dash"/>
              <a:round/>
              <a:headEnd len="med" w="med" type="none"/>
              <a:tailEnd len="med" w="med" type="stealth"/>
            </a:ln>
          </p:spPr>
        </p:cxnSp>
        <p:grpSp>
          <p:nvGrpSpPr>
            <p:cNvPr id="585" name="Google Shape;585;p70"/>
            <p:cNvGrpSpPr/>
            <p:nvPr/>
          </p:nvGrpSpPr>
          <p:grpSpPr>
            <a:xfrm>
              <a:off x="6168163" y="1215125"/>
              <a:ext cx="2664138" cy="525300"/>
              <a:chOff x="6168163" y="1215125"/>
              <a:chExt cx="2664138" cy="525300"/>
            </a:xfrm>
          </p:grpSpPr>
          <p:pic>
            <p:nvPicPr>
              <p:cNvPr descr="spark-logo-trademark.png" id="584" name="Google Shape;584;p70"/>
              <p:cNvPicPr preferRelativeResize="0"/>
              <p:nvPr/>
            </p:nvPicPr>
            <p:blipFill>
              <a:blip r:embed="rId4">
                <a:alphaModFix/>
              </a:blip>
              <a:stretch>
                <a:fillRect/>
              </a:stretch>
            </p:blipFill>
            <p:spPr>
              <a:xfrm>
                <a:off x="6168162" y="1215125"/>
                <a:ext cx="841459" cy="447600"/>
              </a:xfrm>
              <a:prstGeom prst="rect">
                <a:avLst/>
              </a:prstGeom>
              <a:noFill/>
              <a:ln>
                <a:noFill/>
              </a:ln>
            </p:spPr>
          </p:pic>
          <p:sp>
            <p:nvSpPr>
              <p:cNvPr id="586" name="Google Shape;586;p70"/>
              <p:cNvSpPr/>
              <p:nvPr/>
            </p:nvSpPr>
            <p:spPr>
              <a:xfrm>
                <a:off x="7046100" y="1291325"/>
                <a:ext cx="1786200" cy="4491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Spark</a:t>
                </a:r>
                <a:endParaRPr sz="1500">
                  <a:solidFill>
                    <a:srgbClr val="FFFFFF"/>
                  </a:solidFill>
                  <a:latin typeface="Open Sans"/>
                  <a:ea typeface="Open Sans"/>
                  <a:cs typeface="Open Sans"/>
                  <a:sym typeface="Open Sans"/>
                </a:endParaRPr>
              </a:p>
            </p:txBody>
          </p:sp>
        </p:grpSp>
      </p:grpSp>
      <p:grpSp>
        <p:nvGrpSpPr>
          <p:cNvPr id="587" name="Google Shape;587;p70"/>
          <p:cNvGrpSpPr/>
          <p:nvPr/>
        </p:nvGrpSpPr>
        <p:grpSpPr>
          <a:xfrm>
            <a:off x="4942693" y="311923"/>
            <a:ext cx="3544432" cy="1570186"/>
            <a:chOff x="5036185" y="628775"/>
            <a:chExt cx="3796115" cy="1749511"/>
          </a:xfrm>
        </p:grpSpPr>
        <p:cxnSp>
          <p:nvCxnSpPr>
            <p:cNvPr id="588" name="Google Shape;588;p70"/>
            <p:cNvCxnSpPr>
              <a:stCxn id="570" idx="3"/>
              <a:endCxn id="589" idx="1"/>
            </p:cNvCxnSpPr>
            <p:nvPr/>
          </p:nvCxnSpPr>
          <p:spPr>
            <a:xfrm flipH="1" rot="10800000">
              <a:off x="5036185" y="871386"/>
              <a:ext cx="1332900" cy="1506900"/>
            </a:xfrm>
            <a:prstGeom prst="straightConnector1">
              <a:avLst/>
            </a:prstGeom>
            <a:noFill/>
            <a:ln cap="flat" cmpd="sng" w="38100">
              <a:solidFill>
                <a:srgbClr val="EA9999"/>
              </a:solidFill>
              <a:prstDash val="dash"/>
              <a:round/>
              <a:headEnd len="med" w="med" type="none"/>
              <a:tailEnd len="med" w="med" type="stealth"/>
            </a:ln>
          </p:spPr>
        </p:cxnSp>
        <p:grpSp>
          <p:nvGrpSpPr>
            <p:cNvPr id="590" name="Google Shape;590;p70"/>
            <p:cNvGrpSpPr/>
            <p:nvPr/>
          </p:nvGrpSpPr>
          <p:grpSpPr>
            <a:xfrm>
              <a:off x="6369000" y="628775"/>
              <a:ext cx="2463300" cy="509375"/>
              <a:chOff x="6369000" y="628775"/>
              <a:chExt cx="2463300" cy="509375"/>
            </a:xfrm>
          </p:grpSpPr>
          <p:pic>
            <p:nvPicPr>
              <p:cNvPr id="589" name="Google Shape;589;p70"/>
              <p:cNvPicPr preferRelativeResize="0"/>
              <p:nvPr/>
            </p:nvPicPr>
            <p:blipFill>
              <a:blip r:embed="rId5">
                <a:alphaModFix/>
              </a:blip>
              <a:stretch>
                <a:fillRect/>
              </a:stretch>
            </p:blipFill>
            <p:spPr>
              <a:xfrm>
                <a:off x="6369000" y="628775"/>
                <a:ext cx="485100" cy="485100"/>
              </a:xfrm>
              <a:prstGeom prst="rect">
                <a:avLst/>
              </a:prstGeom>
              <a:noFill/>
              <a:ln>
                <a:noFill/>
              </a:ln>
            </p:spPr>
          </p:pic>
          <p:sp>
            <p:nvSpPr>
              <p:cNvPr id="591" name="Google Shape;591;p70"/>
              <p:cNvSpPr/>
              <p:nvPr/>
            </p:nvSpPr>
            <p:spPr>
              <a:xfrm>
                <a:off x="7046100" y="689050"/>
                <a:ext cx="1786200" cy="449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Flink</a:t>
                </a:r>
                <a:endParaRPr b="1" sz="1500">
                  <a:solidFill>
                    <a:srgbClr val="FFFFFF"/>
                  </a:solidFill>
                  <a:latin typeface="Open Sans"/>
                  <a:ea typeface="Open Sans"/>
                  <a:cs typeface="Open Sans"/>
                  <a:sym typeface="Open Sans"/>
                </a:endParaRPr>
              </a:p>
            </p:txBody>
          </p:sp>
        </p:grpSp>
      </p:grpSp>
      <p:grpSp>
        <p:nvGrpSpPr>
          <p:cNvPr id="592" name="Google Shape;592;p70"/>
          <p:cNvGrpSpPr/>
          <p:nvPr/>
        </p:nvGrpSpPr>
        <p:grpSpPr>
          <a:xfrm>
            <a:off x="4942693" y="1432945"/>
            <a:ext cx="3544526" cy="449164"/>
            <a:chOff x="5036185" y="1877825"/>
            <a:chExt cx="3796215" cy="500461"/>
          </a:xfrm>
        </p:grpSpPr>
        <p:cxnSp>
          <p:nvCxnSpPr>
            <p:cNvPr id="593" name="Google Shape;593;p70"/>
            <p:cNvCxnSpPr>
              <a:stCxn id="570" idx="3"/>
              <a:endCxn id="594" idx="1"/>
            </p:cNvCxnSpPr>
            <p:nvPr/>
          </p:nvCxnSpPr>
          <p:spPr>
            <a:xfrm flipH="1" rot="10800000">
              <a:off x="5036185" y="2120286"/>
              <a:ext cx="1343700" cy="258000"/>
            </a:xfrm>
            <a:prstGeom prst="straightConnector1">
              <a:avLst/>
            </a:prstGeom>
            <a:noFill/>
            <a:ln cap="flat" cmpd="sng" w="38100">
              <a:solidFill>
                <a:srgbClr val="F9CB9C"/>
              </a:solidFill>
              <a:prstDash val="dash"/>
              <a:round/>
              <a:headEnd len="med" w="med" type="none"/>
              <a:tailEnd len="med" w="med" type="stealth"/>
            </a:ln>
          </p:spPr>
        </p:cxnSp>
        <p:grpSp>
          <p:nvGrpSpPr>
            <p:cNvPr id="595" name="Google Shape;595;p70"/>
            <p:cNvGrpSpPr/>
            <p:nvPr/>
          </p:nvGrpSpPr>
          <p:grpSpPr>
            <a:xfrm>
              <a:off x="6379802" y="1877825"/>
              <a:ext cx="2452598" cy="485100"/>
              <a:chOff x="6379802" y="1877825"/>
              <a:chExt cx="2452598" cy="485100"/>
            </a:xfrm>
          </p:grpSpPr>
          <p:pic>
            <p:nvPicPr>
              <p:cNvPr id="594" name="Google Shape;594;p70"/>
              <p:cNvPicPr preferRelativeResize="0"/>
              <p:nvPr/>
            </p:nvPicPr>
            <p:blipFill>
              <a:blip r:embed="rId6">
                <a:alphaModFix/>
              </a:blip>
              <a:stretch>
                <a:fillRect/>
              </a:stretch>
            </p:blipFill>
            <p:spPr>
              <a:xfrm>
                <a:off x="6379802" y="1877825"/>
                <a:ext cx="485100" cy="485100"/>
              </a:xfrm>
              <a:prstGeom prst="rect">
                <a:avLst/>
              </a:prstGeom>
              <a:noFill/>
              <a:ln>
                <a:noFill/>
              </a:ln>
            </p:spPr>
          </p:pic>
          <p:sp>
            <p:nvSpPr>
              <p:cNvPr id="596" name="Google Shape;596;p70"/>
              <p:cNvSpPr/>
              <p:nvPr/>
            </p:nvSpPr>
            <p:spPr>
              <a:xfrm>
                <a:off x="7046200" y="1908150"/>
                <a:ext cx="1786200" cy="4491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Apex</a:t>
                </a:r>
                <a:endParaRPr sz="1500">
                  <a:solidFill>
                    <a:srgbClr val="FFFFFF"/>
                  </a:solidFill>
                  <a:latin typeface="Open Sans"/>
                  <a:ea typeface="Open Sans"/>
                  <a:cs typeface="Open Sans"/>
                  <a:sym typeface="Open Sans"/>
                </a:endParaRPr>
              </a:p>
            </p:txBody>
          </p:sp>
        </p:grpSp>
      </p:grpSp>
      <p:grpSp>
        <p:nvGrpSpPr>
          <p:cNvPr id="597" name="Google Shape;597;p70"/>
          <p:cNvGrpSpPr/>
          <p:nvPr/>
        </p:nvGrpSpPr>
        <p:grpSpPr>
          <a:xfrm>
            <a:off x="6232450" y="2042797"/>
            <a:ext cx="2254769" cy="401721"/>
            <a:chOff x="6417525" y="2557325"/>
            <a:chExt cx="2414875" cy="447600"/>
          </a:xfrm>
        </p:grpSpPr>
        <p:pic>
          <p:nvPicPr>
            <p:cNvPr descr="favicon.ico" id="576" name="Google Shape;576;p70"/>
            <p:cNvPicPr preferRelativeResize="0"/>
            <p:nvPr/>
          </p:nvPicPr>
          <p:blipFill>
            <a:blip r:embed="rId7">
              <a:alphaModFix/>
            </a:blip>
            <a:stretch>
              <a:fillRect/>
            </a:stretch>
          </p:blipFill>
          <p:spPr>
            <a:xfrm>
              <a:off x="6417525" y="2557325"/>
              <a:ext cx="447600" cy="447600"/>
            </a:xfrm>
            <a:prstGeom prst="rect">
              <a:avLst/>
            </a:prstGeom>
            <a:noFill/>
            <a:ln>
              <a:noFill/>
            </a:ln>
          </p:spPr>
        </p:pic>
        <p:sp>
          <p:nvSpPr>
            <p:cNvPr id="598" name="Google Shape;598;p70"/>
            <p:cNvSpPr/>
            <p:nvPr/>
          </p:nvSpPr>
          <p:spPr>
            <a:xfrm>
              <a:off x="7046200" y="2588250"/>
              <a:ext cx="17862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Gearpump</a:t>
              </a:r>
              <a:endParaRPr b="1" sz="1500">
                <a:solidFill>
                  <a:srgbClr val="FFFFFF"/>
                </a:solidFill>
                <a:latin typeface="Open Sans"/>
                <a:ea typeface="Open Sans"/>
                <a:cs typeface="Open Sans"/>
                <a:sym typeface="Open Sans"/>
              </a:endParaRPr>
            </a:p>
          </p:txBody>
        </p:sp>
      </p:grpSp>
      <p:grpSp>
        <p:nvGrpSpPr>
          <p:cNvPr id="599" name="Google Shape;599;p70"/>
          <p:cNvGrpSpPr/>
          <p:nvPr/>
        </p:nvGrpSpPr>
        <p:grpSpPr>
          <a:xfrm>
            <a:off x="4942693" y="1882109"/>
            <a:ext cx="3544432" cy="1551521"/>
            <a:chOff x="5036185" y="2378286"/>
            <a:chExt cx="3796115" cy="1728714"/>
          </a:xfrm>
        </p:grpSpPr>
        <p:grpSp>
          <p:nvGrpSpPr>
            <p:cNvPr id="600" name="Google Shape;600;p70"/>
            <p:cNvGrpSpPr/>
            <p:nvPr/>
          </p:nvGrpSpPr>
          <p:grpSpPr>
            <a:xfrm>
              <a:off x="6462088" y="3657900"/>
              <a:ext cx="2370213" cy="449100"/>
              <a:chOff x="6462088" y="3657900"/>
              <a:chExt cx="2370213" cy="449100"/>
            </a:xfrm>
          </p:grpSpPr>
          <p:sp>
            <p:nvSpPr>
              <p:cNvPr id="601" name="Google Shape;601;p70"/>
              <p:cNvSpPr/>
              <p:nvPr/>
            </p:nvSpPr>
            <p:spPr>
              <a:xfrm>
                <a:off x="7046100" y="3657900"/>
                <a:ext cx="1786200" cy="449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Samza</a:t>
                </a:r>
                <a:endParaRPr sz="1500">
                  <a:solidFill>
                    <a:srgbClr val="FFFFFF"/>
                  </a:solidFill>
                  <a:latin typeface="Open Sans"/>
                  <a:ea typeface="Open Sans"/>
                  <a:cs typeface="Open Sans"/>
                  <a:sym typeface="Open Sans"/>
                </a:endParaRPr>
              </a:p>
            </p:txBody>
          </p:sp>
          <p:pic>
            <p:nvPicPr>
              <p:cNvPr id="602" name="Google Shape;602;p70"/>
              <p:cNvPicPr preferRelativeResize="0"/>
              <p:nvPr/>
            </p:nvPicPr>
            <p:blipFill>
              <a:blip r:embed="rId8">
                <a:alphaModFix/>
              </a:blip>
              <a:stretch>
                <a:fillRect/>
              </a:stretch>
            </p:blipFill>
            <p:spPr>
              <a:xfrm>
                <a:off x="6462088" y="3685650"/>
                <a:ext cx="393600" cy="393600"/>
              </a:xfrm>
              <a:prstGeom prst="rect">
                <a:avLst/>
              </a:prstGeom>
              <a:noFill/>
              <a:ln>
                <a:noFill/>
              </a:ln>
            </p:spPr>
          </p:pic>
        </p:grpSp>
        <p:cxnSp>
          <p:nvCxnSpPr>
            <p:cNvPr id="603" name="Google Shape;603;p70"/>
            <p:cNvCxnSpPr>
              <a:stCxn id="570" idx="3"/>
              <a:endCxn id="602" idx="1"/>
            </p:cNvCxnSpPr>
            <p:nvPr/>
          </p:nvCxnSpPr>
          <p:spPr>
            <a:xfrm>
              <a:off x="5036185" y="2378286"/>
              <a:ext cx="1425900" cy="1504200"/>
            </a:xfrm>
            <a:prstGeom prst="straightConnector1">
              <a:avLst/>
            </a:prstGeom>
            <a:noFill/>
            <a:ln cap="flat" cmpd="sng" w="38100">
              <a:solidFill>
                <a:srgbClr val="E06666"/>
              </a:solidFill>
              <a:prstDash val="dash"/>
              <a:round/>
              <a:headEnd len="med" w="med" type="none"/>
              <a:tailEnd len="med" w="med" type="stealth"/>
            </a:ln>
          </p:spPr>
        </p:cxnSp>
      </p:grpSp>
      <p:grpSp>
        <p:nvGrpSpPr>
          <p:cNvPr id="604" name="Google Shape;604;p70"/>
          <p:cNvGrpSpPr/>
          <p:nvPr/>
        </p:nvGrpSpPr>
        <p:grpSpPr>
          <a:xfrm>
            <a:off x="4942693" y="1882109"/>
            <a:ext cx="3544526" cy="2094216"/>
            <a:chOff x="5036185" y="2454483"/>
            <a:chExt cx="3796215" cy="2333388"/>
          </a:xfrm>
        </p:grpSpPr>
        <p:grpSp>
          <p:nvGrpSpPr>
            <p:cNvPr id="605" name="Google Shape;605;p70"/>
            <p:cNvGrpSpPr/>
            <p:nvPr/>
          </p:nvGrpSpPr>
          <p:grpSpPr>
            <a:xfrm>
              <a:off x="6493155" y="4223570"/>
              <a:ext cx="2339245" cy="564300"/>
              <a:chOff x="6493155" y="4223570"/>
              <a:chExt cx="2339245" cy="564300"/>
            </a:xfrm>
          </p:grpSpPr>
          <p:sp>
            <p:nvSpPr>
              <p:cNvPr id="606" name="Google Shape;606;p70"/>
              <p:cNvSpPr/>
              <p:nvPr/>
            </p:nvSpPr>
            <p:spPr>
              <a:xfrm>
                <a:off x="7046200" y="4223570"/>
                <a:ext cx="1786200" cy="564300"/>
              </a:xfrm>
              <a:prstGeom prst="rect">
                <a:avLst/>
              </a:prstGeom>
              <a:solidFill>
                <a:srgbClr val="F1C232"/>
              </a:solid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Nemo </a:t>
                </a:r>
                <a:r>
                  <a:rPr b="1" lang="en" sz="1000">
                    <a:solidFill>
                      <a:srgbClr val="FFFFFF"/>
                    </a:solidFill>
                    <a:latin typeface="Open Sans"/>
                    <a:ea typeface="Open Sans"/>
                    <a:cs typeface="Open Sans"/>
                    <a:sym typeface="Open Sans"/>
                  </a:rPr>
                  <a:t>(incubating)</a:t>
                </a:r>
                <a:endParaRPr b="1" sz="1000">
                  <a:solidFill>
                    <a:srgbClr val="FFFFFF"/>
                  </a:solidFill>
                  <a:latin typeface="Open Sans"/>
                  <a:ea typeface="Open Sans"/>
                  <a:cs typeface="Open Sans"/>
                  <a:sym typeface="Open Sans"/>
                </a:endParaRPr>
              </a:p>
            </p:txBody>
          </p:sp>
          <p:pic>
            <p:nvPicPr>
              <p:cNvPr id="607" name="Google Shape;607;p70"/>
              <p:cNvPicPr preferRelativeResize="0"/>
              <p:nvPr/>
            </p:nvPicPr>
            <p:blipFill>
              <a:blip r:embed="rId9">
                <a:alphaModFix/>
              </a:blip>
              <a:stretch>
                <a:fillRect/>
              </a:stretch>
            </p:blipFill>
            <p:spPr>
              <a:xfrm>
                <a:off x="6493155" y="4321225"/>
                <a:ext cx="362545" cy="387000"/>
              </a:xfrm>
              <a:prstGeom prst="rect">
                <a:avLst/>
              </a:prstGeom>
              <a:noFill/>
              <a:ln>
                <a:noFill/>
              </a:ln>
            </p:spPr>
          </p:pic>
        </p:grpSp>
        <p:cxnSp>
          <p:nvCxnSpPr>
            <p:cNvPr id="608" name="Google Shape;608;p70"/>
            <p:cNvCxnSpPr>
              <a:stCxn id="570" idx="3"/>
              <a:endCxn id="607" idx="1"/>
            </p:cNvCxnSpPr>
            <p:nvPr/>
          </p:nvCxnSpPr>
          <p:spPr>
            <a:xfrm>
              <a:off x="5036185" y="2454483"/>
              <a:ext cx="1457100" cy="2060400"/>
            </a:xfrm>
            <a:prstGeom prst="straightConnector1">
              <a:avLst/>
            </a:prstGeom>
            <a:noFill/>
            <a:ln cap="flat" cmpd="sng" w="38100">
              <a:solidFill>
                <a:srgbClr val="F1C232"/>
              </a:solidFill>
              <a:prstDash val="dash"/>
              <a:round/>
              <a:headEnd len="med" w="med" type="none"/>
              <a:tailEnd len="med" w="med" type="stealth"/>
            </a:ln>
          </p:spPr>
        </p:cxnSp>
      </p:grpSp>
      <p:grpSp>
        <p:nvGrpSpPr>
          <p:cNvPr id="609" name="Google Shape;609;p70"/>
          <p:cNvGrpSpPr/>
          <p:nvPr/>
        </p:nvGrpSpPr>
        <p:grpSpPr>
          <a:xfrm>
            <a:off x="4942693" y="1882109"/>
            <a:ext cx="3544526" cy="1051793"/>
            <a:chOff x="5036185" y="2378286"/>
            <a:chExt cx="3796215" cy="1171914"/>
          </a:xfrm>
        </p:grpSpPr>
        <p:grpSp>
          <p:nvGrpSpPr>
            <p:cNvPr id="610" name="Google Shape;610;p70"/>
            <p:cNvGrpSpPr/>
            <p:nvPr/>
          </p:nvGrpSpPr>
          <p:grpSpPr>
            <a:xfrm>
              <a:off x="6449463" y="3102600"/>
              <a:ext cx="2382938" cy="447600"/>
              <a:chOff x="6449463" y="3102600"/>
              <a:chExt cx="2382938" cy="447600"/>
            </a:xfrm>
          </p:grpSpPr>
          <p:sp>
            <p:nvSpPr>
              <p:cNvPr id="611" name="Google Shape;611;p70"/>
              <p:cNvSpPr/>
              <p:nvPr/>
            </p:nvSpPr>
            <p:spPr>
              <a:xfrm>
                <a:off x="7046200" y="3121650"/>
                <a:ext cx="1786200" cy="393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IBM Streams</a:t>
                </a:r>
                <a:endParaRPr b="1" sz="1500">
                  <a:solidFill>
                    <a:srgbClr val="FFFFFF"/>
                  </a:solidFill>
                  <a:latin typeface="Open Sans"/>
                  <a:ea typeface="Open Sans"/>
                  <a:cs typeface="Open Sans"/>
                  <a:sym typeface="Open Sans"/>
                </a:endParaRPr>
              </a:p>
            </p:txBody>
          </p:sp>
          <p:pic>
            <p:nvPicPr>
              <p:cNvPr id="612" name="Google Shape;612;p70"/>
              <p:cNvPicPr preferRelativeResize="0"/>
              <p:nvPr/>
            </p:nvPicPr>
            <p:blipFill>
              <a:blip r:embed="rId10">
                <a:alphaModFix/>
              </a:blip>
              <a:stretch>
                <a:fillRect/>
              </a:stretch>
            </p:blipFill>
            <p:spPr>
              <a:xfrm>
                <a:off x="6449463" y="3102600"/>
                <a:ext cx="447600" cy="447600"/>
              </a:xfrm>
              <a:prstGeom prst="rect">
                <a:avLst/>
              </a:prstGeom>
              <a:noFill/>
              <a:ln>
                <a:noFill/>
              </a:ln>
            </p:spPr>
          </p:pic>
        </p:grpSp>
        <p:cxnSp>
          <p:nvCxnSpPr>
            <p:cNvPr id="613" name="Google Shape;613;p70"/>
            <p:cNvCxnSpPr>
              <a:stCxn id="570" idx="3"/>
              <a:endCxn id="612" idx="1"/>
            </p:cNvCxnSpPr>
            <p:nvPr/>
          </p:nvCxnSpPr>
          <p:spPr>
            <a:xfrm>
              <a:off x="5036185" y="2378286"/>
              <a:ext cx="1413300" cy="948000"/>
            </a:xfrm>
            <a:prstGeom prst="straightConnector1">
              <a:avLst/>
            </a:prstGeom>
            <a:noFill/>
            <a:ln cap="flat" cmpd="sng" w="38100">
              <a:solidFill>
                <a:srgbClr val="6D9EEB"/>
              </a:solidFill>
              <a:prstDash val="dash"/>
              <a:round/>
              <a:headEnd len="med" w="med" type="none"/>
              <a:tailEnd len="med" w="med" type="stealth"/>
            </a:ln>
          </p:spPr>
        </p:cxnSp>
      </p:grpSp>
      <p:cxnSp>
        <p:nvCxnSpPr>
          <p:cNvPr id="614" name="Google Shape;614;p70"/>
          <p:cNvCxnSpPr>
            <a:stCxn id="564" idx="2"/>
            <a:endCxn id="580" idx="1"/>
          </p:cNvCxnSpPr>
          <p:nvPr/>
        </p:nvCxnSpPr>
        <p:spPr>
          <a:xfrm>
            <a:off x="5582618" y="4229377"/>
            <a:ext cx="618300" cy="322500"/>
          </a:xfrm>
          <a:prstGeom prst="straightConnector1">
            <a:avLst/>
          </a:prstGeom>
          <a:noFill/>
          <a:ln cap="flat" cmpd="sng" w="38100">
            <a:solidFill>
              <a:srgbClr val="0000FF"/>
            </a:solidFill>
            <a:prstDash val="dash"/>
            <a:round/>
            <a:headEnd len="med" w="med" type="none"/>
            <a:tailEnd len="med" w="med" type="stealth"/>
          </a:ln>
        </p:spPr>
      </p:cxnSp>
      <p:cxnSp>
        <p:nvCxnSpPr>
          <p:cNvPr id="615" name="Google Shape;615;p70"/>
          <p:cNvCxnSpPr>
            <a:stCxn id="572" idx="3"/>
            <a:endCxn id="567" idx="1"/>
          </p:cNvCxnSpPr>
          <p:nvPr/>
        </p:nvCxnSpPr>
        <p:spPr>
          <a:xfrm rot="10800000">
            <a:off x="677500" y="1533714"/>
            <a:ext cx="2312100" cy="999600"/>
          </a:xfrm>
          <a:prstGeom prst="curvedConnector5">
            <a:avLst>
              <a:gd fmla="val -10299" name="adj1"/>
              <a:gd fmla="val 49757" name="adj2"/>
              <a:gd fmla="val 110301" name="adj3"/>
            </a:avLst>
          </a:prstGeom>
          <a:noFill/>
          <a:ln cap="flat" cmpd="sng" w="19050">
            <a:solidFill>
              <a:schemeClr val="dk2"/>
            </a:solidFill>
            <a:prstDash val="dot"/>
            <a:round/>
            <a:headEnd len="med" w="med" type="none"/>
            <a:tailEnd len="med" w="med" type="triangle"/>
          </a:ln>
        </p:spPr>
      </p:cxnSp>
      <p:grpSp>
        <p:nvGrpSpPr>
          <p:cNvPr id="616" name="Google Shape;616;p70"/>
          <p:cNvGrpSpPr/>
          <p:nvPr/>
        </p:nvGrpSpPr>
        <p:grpSpPr>
          <a:xfrm>
            <a:off x="3570131" y="1307820"/>
            <a:ext cx="1372562" cy="820922"/>
            <a:chOff x="3337551" y="747848"/>
            <a:chExt cx="1470024" cy="914677"/>
          </a:xfrm>
        </p:grpSpPr>
        <p:sp>
          <p:nvSpPr>
            <p:cNvPr id="570" name="Google Shape;570;p70"/>
            <p:cNvSpPr/>
            <p:nvPr/>
          </p:nvSpPr>
          <p:spPr>
            <a:xfrm>
              <a:off x="3392475" y="1112925"/>
              <a:ext cx="1415100" cy="549600"/>
            </a:xfrm>
            <a:prstGeom prst="roundRect">
              <a:avLst>
                <a:gd fmla="val 0" name="adj"/>
              </a:avLst>
            </a:prstGeom>
            <a:solidFill>
              <a:srgbClr val="CFE2F3"/>
            </a:solidFill>
            <a:ln cap="flat" cmpd="sng" w="28575">
              <a:solidFill>
                <a:srgbClr val="7BAA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A86E8"/>
                  </a:solidFill>
                  <a:latin typeface="Open Sans"/>
                  <a:ea typeface="Open Sans"/>
                  <a:cs typeface="Open Sans"/>
                  <a:sym typeface="Open Sans"/>
                </a:rPr>
                <a:t>Sum Per Key</a:t>
              </a:r>
              <a:endParaRPr b="1">
                <a:solidFill>
                  <a:srgbClr val="4A86E8"/>
                </a:solidFill>
                <a:latin typeface="Open Sans"/>
                <a:ea typeface="Open Sans"/>
                <a:cs typeface="Open Sans"/>
                <a:sym typeface="Open Sans"/>
              </a:endParaRPr>
            </a:p>
          </p:txBody>
        </p:sp>
        <p:sp>
          <p:nvSpPr>
            <p:cNvPr id="617" name="Google Shape;617;p70"/>
            <p:cNvSpPr txBox="1"/>
            <p:nvPr/>
          </p:nvSpPr>
          <p:spPr>
            <a:xfrm>
              <a:off x="3337551" y="747848"/>
              <a:ext cx="13599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7BAAF7"/>
                  </a:solidFill>
                  <a:latin typeface="Open Sans"/>
                  <a:ea typeface="Open Sans"/>
                  <a:cs typeface="Open Sans"/>
                  <a:sym typeface="Open Sans"/>
                </a:rPr>
                <a:t>Java objects</a:t>
              </a:r>
              <a:endParaRPr b="1">
                <a:solidFill>
                  <a:srgbClr val="7BAAF7"/>
                </a:solidFill>
                <a:latin typeface="Open Sans"/>
                <a:ea typeface="Open Sans"/>
                <a:cs typeface="Open Sans"/>
                <a:sym typeface="Open Sans"/>
              </a:endParaRPr>
            </a:p>
          </p:txBody>
        </p:sp>
      </p:grpSp>
      <p:grpSp>
        <p:nvGrpSpPr>
          <p:cNvPr id="618" name="Google Shape;618;p70"/>
          <p:cNvGrpSpPr/>
          <p:nvPr/>
        </p:nvGrpSpPr>
        <p:grpSpPr>
          <a:xfrm>
            <a:off x="5035283" y="3706896"/>
            <a:ext cx="1165538" cy="522481"/>
            <a:chOff x="5135350" y="3801898"/>
            <a:chExt cx="1248300" cy="582152"/>
          </a:xfrm>
        </p:grpSpPr>
        <p:sp>
          <p:nvSpPr>
            <p:cNvPr id="564" name="Google Shape;564;p70"/>
            <p:cNvSpPr/>
            <p:nvPr/>
          </p:nvSpPr>
          <p:spPr>
            <a:xfrm>
              <a:off x="5264800" y="4059450"/>
              <a:ext cx="913500" cy="324600"/>
            </a:xfrm>
            <a:prstGeom prst="roundRect">
              <a:avLst>
                <a:gd fmla="val 0" name="adj"/>
              </a:avLst>
            </a:prstGeom>
            <a:solidFill>
              <a:srgbClr val="6D9EEB"/>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pen Sans"/>
                  <a:ea typeface="Open Sans"/>
                  <a:cs typeface="Open Sans"/>
                  <a:sym typeface="Open Sans"/>
                </a:rPr>
                <a:t>Sum Per Key</a:t>
              </a:r>
              <a:endParaRPr b="1" sz="800">
                <a:solidFill>
                  <a:srgbClr val="FFFFFF"/>
                </a:solidFill>
                <a:latin typeface="Open Sans"/>
                <a:ea typeface="Open Sans"/>
                <a:cs typeface="Open Sans"/>
                <a:sym typeface="Open Sans"/>
              </a:endParaRPr>
            </a:p>
          </p:txBody>
        </p:sp>
        <p:sp>
          <p:nvSpPr>
            <p:cNvPr id="619" name="Google Shape;619;p70"/>
            <p:cNvSpPr txBox="1"/>
            <p:nvPr/>
          </p:nvSpPr>
          <p:spPr>
            <a:xfrm>
              <a:off x="5135350" y="3801898"/>
              <a:ext cx="1248300" cy="2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0000FF"/>
                  </a:solidFill>
                  <a:latin typeface="Open Sans"/>
                  <a:ea typeface="Open Sans"/>
                  <a:cs typeface="Open Sans"/>
                  <a:sym typeface="Open Sans"/>
                </a:rPr>
                <a:t>Dataflow JSON API</a:t>
              </a:r>
              <a:endParaRPr b="1" sz="800">
                <a:solidFill>
                  <a:srgbClr val="0000FF"/>
                </a:solidFill>
                <a:latin typeface="Open Sans"/>
                <a:ea typeface="Open Sans"/>
                <a:cs typeface="Open Sans"/>
                <a:sym typeface="Open Sans"/>
              </a:endParaRPr>
            </a:p>
          </p:txBody>
        </p:sp>
      </p:grpSp>
      <p:sp>
        <p:nvSpPr>
          <p:cNvPr id="620" name="Google Shape;620;p70"/>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Portability (originally)</a:t>
            </a:r>
            <a:endParaRPr b="1">
              <a:solidFill>
                <a:srgbClr val="351C75"/>
              </a:solidFill>
              <a:latin typeface="Proxima Nova"/>
              <a:ea typeface="Proxima Nova"/>
              <a:cs typeface="Proxima Nova"/>
              <a:sym typeface="Proxima Nova"/>
            </a:endParaRPr>
          </a:p>
        </p:txBody>
      </p:sp>
      <p:sp>
        <p:nvSpPr>
          <p:cNvPr id="621" name="Google Shape;621;p70"/>
          <p:cNvSpPr txBox="1"/>
          <p:nvPr/>
        </p:nvSpPr>
        <p:spPr>
          <a:xfrm>
            <a:off x="10800" y="4756300"/>
            <a:ext cx="27702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u="sng">
                <a:solidFill>
                  <a:schemeClr val="accent1"/>
                </a:solidFill>
                <a:latin typeface="Roboto"/>
                <a:ea typeface="Roboto"/>
                <a:cs typeface="Roboto"/>
                <a:sym typeface="Roboto"/>
                <a:hlinkClick r:id="rId11">
                  <a:extLst>
                    <a:ext uri="{A12FA001-AC4F-418D-AE19-62706E023703}">
                      <ahyp:hlinkClr val="tx"/>
                    </a:ext>
                  </a:extLst>
                </a:hlinkClick>
              </a:rPr>
              <a:t>https://s.apache.org/state-of-beam-sfo-2018</a:t>
            </a:r>
            <a:endParaRPr i="1" sz="1000">
              <a:solidFill>
                <a:schemeClr val="accent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1"/>
          <p:cNvSpPr txBox="1"/>
          <p:nvPr/>
        </p:nvSpPr>
        <p:spPr>
          <a:xfrm>
            <a:off x="730073" y="4125816"/>
            <a:ext cx="1737600" cy="8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Roboto"/>
                <a:ea typeface="Roboto"/>
                <a:cs typeface="Roboto"/>
                <a:sym typeface="Roboto"/>
              </a:rPr>
              <a:t>⋮</a:t>
            </a:r>
            <a:endParaRPr b="1" sz="4800">
              <a:latin typeface="Roboto"/>
              <a:ea typeface="Roboto"/>
              <a:cs typeface="Roboto"/>
              <a:sym typeface="Roboto"/>
            </a:endParaRPr>
          </a:p>
        </p:txBody>
      </p:sp>
      <p:grpSp>
        <p:nvGrpSpPr>
          <p:cNvPr id="627" name="Google Shape;627;p71"/>
          <p:cNvGrpSpPr/>
          <p:nvPr/>
        </p:nvGrpSpPr>
        <p:grpSpPr>
          <a:xfrm>
            <a:off x="602654" y="2935298"/>
            <a:ext cx="3190094" cy="679586"/>
            <a:chOff x="163275" y="1805280"/>
            <a:chExt cx="3392635" cy="740048"/>
          </a:xfrm>
        </p:grpSpPr>
        <p:grpSp>
          <p:nvGrpSpPr>
            <p:cNvPr id="628" name="Google Shape;628;p71"/>
            <p:cNvGrpSpPr/>
            <p:nvPr/>
          </p:nvGrpSpPr>
          <p:grpSpPr>
            <a:xfrm>
              <a:off x="163275" y="1805280"/>
              <a:ext cx="2288635" cy="740048"/>
              <a:chOff x="290398" y="624915"/>
              <a:chExt cx="6817500" cy="1059785"/>
            </a:xfrm>
          </p:grpSpPr>
          <p:sp>
            <p:nvSpPr>
              <p:cNvPr id="629" name="Google Shape;629;p71"/>
              <p:cNvSpPr txBox="1"/>
              <p:nvPr/>
            </p:nvSpPr>
            <p:spPr>
              <a:xfrm>
                <a:off x="290398" y="1130600"/>
                <a:ext cx="6817500" cy="554100"/>
              </a:xfrm>
              <a:prstGeom prst="rect">
                <a:avLst/>
              </a:prstGeom>
              <a:solidFill>
                <a:srgbClr val="FFFFFF"/>
              </a:solidFill>
              <a:ln cap="flat" cmpd="sng" w="2857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marR="177800" rtl="0" algn="l">
                  <a:lnSpc>
                    <a:spcPct val="115000"/>
                  </a:lnSpc>
                  <a:spcBef>
                    <a:spcPts val="0"/>
                  </a:spcBef>
                  <a:spcAft>
                    <a:spcPts val="0"/>
                  </a:spcAft>
                  <a:buNone/>
                </a:pPr>
                <a:r>
                  <a:rPr lang="en" sz="1200">
                    <a:latin typeface="Consolas"/>
                    <a:ea typeface="Consolas"/>
                    <a:cs typeface="Consolas"/>
                    <a:sym typeface="Consolas"/>
                  </a:rPr>
                  <a:t>input | Sum.PerKey()</a:t>
                </a:r>
                <a:endParaRPr sz="1200">
                  <a:latin typeface="Consolas"/>
                  <a:ea typeface="Consolas"/>
                  <a:cs typeface="Consolas"/>
                  <a:sym typeface="Consolas"/>
                </a:endParaRPr>
              </a:p>
            </p:txBody>
          </p:sp>
          <p:sp>
            <p:nvSpPr>
              <p:cNvPr id="630" name="Google Shape;630;p71"/>
              <p:cNvSpPr txBox="1"/>
              <p:nvPr/>
            </p:nvSpPr>
            <p:spPr>
              <a:xfrm>
                <a:off x="302208" y="624915"/>
                <a:ext cx="52029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latin typeface="Open Sans"/>
                    <a:ea typeface="Open Sans"/>
                    <a:cs typeface="Open Sans"/>
                    <a:sym typeface="Open Sans"/>
                  </a:rPr>
                  <a:t>Python</a:t>
                </a:r>
                <a:endParaRPr b="1">
                  <a:solidFill>
                    <a:schemeClr val="accent3"/>
                  </a:solidFill>
                  <a:latin typeface="Open Sans"/>
                  <a:ea typeface="Open Sans"/>
                  <a:cs typeface="Open Sans"/>
                  <a:sym typeface="Open Sans"/>
                </a:endParaRPr>
              </a:p>
            </p:txBody>
          </p:sp>
        </p:grpSp>
        <p:cxnSp>
          <p:nvCxnSpPr>
            <p:cNvPr id="631" name="Google Shape;631;p71"/>
            <p:cNvCxnSpPr>
              <a:stCxn id="629" idx="3"/>
              <a:endCxn id="632" idx="1"/>
            </p:cNvCxnSpPr>
            <p:nvPr/>
          </p:nvCxnSpPr>
          <p:spPr>
            <a:xfrm>
              <a:off x="2451910" y="2351864"/>
              <a:ext cx="1104000" cy="35700"/>
            </a:xfrm>
            <a:prstGeom prst="straightConnector1">
              <a:avLst/>
            </a:prstGeom>
            <a:noFill/>
            <a:ln cap="flat" cmpd="sng" w="38100">
              <a:solidFill>
                <a:schemeClr val="accent3"/>
              </a:solidFill>
              <a:prstDash val="dash"/>
              <a:round/>
              <a:headEnd len="med" w="med" type="none"/>
              <a:tailEnd len="med" w="med" type="stealth"/>
            </a:ln>
          </p:spPr>
        </p:cxnSp>
      </p:grpSp>
      <p:grpSp>
        <p:nvGrpSpPr>
          <p:cNvPr id="633" name="Google Shape;633;p71"/>
          <p:cNvGrpSpPr/>
          <p:nvPr/>
        </p:nvGrpSpPr>
        <p:grpSpPr>
          <a:xfrm>
            <a:off x="595122" y="3469986"/>
            <a:ext cx="3197627" cy="813489"/>
            <a:chOff x="155265" y="2463739"/>
            <a:chExt cx="3400645" cy="885864"/>
          </a:xfrm>
        </p:grpSpPr>
        <p:grpSp>
          <p:nvGrpSpPr>
            <p:cNvPr id="634" name="Google Shape;634;p71"/>
            <p:cNvGrpSpPr/>
            <p:nvPr/>
          </p:nvGrpSpPr>
          <p:grpSpPr>
            <a:xfrm>
              <a:off x="155265" y="2638662"/>
              <a:ext cx="2296645" cy="710941"/>
              <a:chOff x="278526" y="1000945"/>
              <a:chExt cx="6841362" cy="1018103"/>
            </a:xfrm>
          </p:grpSpPr>
          <p:sp>
            <p:nvSpPr>
              <p:cNvPr id="635" name="Google Shape;635;p71"/>
              <p:cNvSpPr txBox="1"/>
              <p:nvPr/>
            </p:nvSpPr>
            <p:spPr>
              <a:xfrm>
                <a:off x="302388" y="1464948"/>
                <a:ext cx="6817500" cy="554100"/>
              </a:xfrm>
              <a:prstGeom prst="rect">
                <a:avLst/>
              </a:prstGeom>
              <a:solidFill>
                <a:srgbClr val="FFFFFF"/>
              </a:solidFill>
              <a:ln cap="flat" cmpd="sng" w="28575">
                <a:solidFill>
                  <a:srgbClr val="00D1B4"/>
                </a:solidFill>
                <a:prstDash val="solid"/>
                <a:round/>
                <a:headEnd len="sm" w="sm" type="none"/>
                <a:tailEnd len="sm" w="sm" type="none"/>
              </a:ln>
            </p:spPr>
            <p:txBody>
              <a:bodyPr anchorCtr="0" anchor="t" bIns="91425" lIns="91425" spcFirstLastPara="1" rIns="91425" wrap="square" tIns="91425">
                <a:noAutofit/>
              </a:bodyPr>
              <a:lstStyle/>
              <a:p>
                <a:pPr indent="0" lvl="0" marL="0" marR="177800" rtl="0" algn="l">
                  <a:lnSpc>
                    <a:spcPct val="115000"/>
                  </a:lnSpc>
                  <a:spcBef>
                    <a:spcPts val="0"/>
                  </a:spcBef>
                  <a:spcAft>
                    <a:spcPts val="0"/>
                  </a:spcAft>
                  <a:buNone/>
                </a:pPr>
                <a:r>
                  <a:rPr lang="en" sz="1200">
                    <a:latin typeface="Consolas"/>
                    <a:ea typeface="Consolas"/>
                    <a:cs typeface="Consolas"/>
                    <a:sym typeface="Consolas"/>
                  </a:rPr>
                  <a:t>stats.Sum(s, input)</a:t>
                </a:r>
                <a:endParaRPr sz="1200">
                  <a:latin typeface="Consolas"/>
                  <a:ea typeface="Consolas"/>
                  <a:cs typeface="Consolas"/>
                  <a:sym typeface="Consolas"/>
                </a:endParaRPr>
              </a:p>
            </p:txBody>
          </p:sp>
          <p:sp>
            <p:nvSpPr>
              <p:cNvPr id="636" name="Google Shape;636;p71"/>
              <p:cNvSpPr txBox="1"/>
              <p:nvPr/>
            </p:nvSpPr>
            <p:spPr>
              <a:xfrm>
                <a:off x="278526" y="1000945"/>
                <a:ext cx="52029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D1B4"/>
                    </a:solidFill>
                    <a:latin typeface="Open Sans"/>
                    <a:ea typeface="Open Sans"/>
                    <a:cs typeface="Open Sans"/>
                    <a:sym typeface="Open Sans"/>
                  </a:rPr>
                  <a:t>Go</a:t>
                </a:r>
                <a:endParaRPr b="1">
                  <a:solidFill>
                    <a:srgbClr val="00D1B4"/>
                  </a:solidFill>
                  <a:latin typeface="Open Sans"/>
                  <a:ea typeface="Open Sans"/>
                  <a:cs typeface="Open Sans"/>
                  <a:sym typeface="Open Sans"/>
                </a:endParaRPr>
              </a:p>
            </p:txBody>
          </p:sp>
        </p:grpSp>
        <p:cxnSp>
          <p:nvCxnSpPr>
            <p:cNvPr id="637" name="Google Shape;637;p71"/>
            <p:cNvCxnSpPr>
              <a:stCxn id="635" idx="3"/>
              <a:endCxn id="632" idx="1"/>
            </p:cNvCxnSpPr>
            <p:nvPr/>
          </p:nvCxnSpPr>
          <p:spPr>
            <a:xfrm flipH="1" rot="10800000">
              <a:off x="2451910" y="2463739"/>
              <a:ext cx="1104000" cy="692400"/>
            </a:xfrm>
            <a:prstGeom prst="straightConnector1">
              <a:avLst/>
            </a:prstGeom>
            <a:noFill/>
            <a:ln cap="flat" cmpd="sng" w="38100">
              <a:solidFill>
                <a:srgbClr val="00D1B4"/>
              </a:solidFill>
              <a:prstDash val="dash"/>
              <a:round/>
              <a:headEnd len="med" w="med" type="none"/>
              <a:tailEnd len="med" w="med" type="stealth"/>
            </a:ln>
          </p:spPr>
        </p:cxnSp>
      </p:grpSp>
      <p:grpSp>
        <p:nvGrpSpPr>
          <p:cNvPr id="638" name="Google Shape;638;p71"/>
          <p:cNvGrpSpPr/>
          <p:nvPr/>
        </p:nvGrpSpPr>
        <p:grpSpPr>
          <a:xfrm>
            <a:off x="602661" y="1975422"/>
            <a:ext cx="2209855" cy="833697"/>
            <a:chOff x="290378" y="917921"/>
            <a:chExt cx="7638629" cy="1400230"/>
          </a:xfrm>
        </p:grpSpPr>
        <p:sp>
          <p:nvSpPr>
            <p:cNvPr id="639" name="Google Shape;639;p71"/>
            <p:cNvSpPr txBox="1"/>
            <p:nvPr/>
          </p:nvSpPr>
          <p:spPr>
            <a:xfrm>
              <a:off x="290407" y="1464951"/>
              <a:ext cx="7638600" cy="853200"/>
            </a:xfrm>
            <a:prstGeom prst="rect">
              <a:avLst/>
            </a:prstGeom>
            <a:solidFill>
              <a:srgbClr val="FFFFFF"/>
            </a:solidFill>
            <a:ln cap="flat" cmpd="sng" w="28575">
              <a:solidFill>
                <a:srgbClr val="A64D79"/>
              </a:solidFill>
              <a:prstDash val="solid"/>
              <a:round/>
              <a:headEnd len="sm" w="sm" type="none"/>
              <a:tailEnd len="sm" w="sm" type="none"/>
            </a:ln>
          </p:spPr>
          <p:txBody>
            <a:bodyPr anchorCtr="0" anchor="t" bIns="91425" lIns="91425" spcFirstLastPara="1" rIns="91425" wrap="square" tIns="91425">
              <a:noAutofit/>
            </a:bodyPr>
            <a:lstStyle/>
            <a:p>
              <a:pPr indent="0" lvl="0" marL="0" marR="177800" rtl="0" algn="l">
                <a:lnSpc>
                  <a:spcPct val="115000"/>
                </a:lnSpc>
                <a:spcBef>
                  <a:spcPts val="0"/>
                </a:spcBef>
                <a:spcAft>
                  <a:spcPts val="0"/>
                </a:spcAft>
                <a:buNone/>
              </a:pPr>
              <a:r>
                <a:rPr lang="en" sz="1200">
                  <a:latin typeface="Consolas"/>
                  <a:ea typeface="Consolas"/>
                  <a:cs typeface="Consolas"/>
                  <a:sym typeface="Consolas"/>
                </a:rPr>
                <a:t>SELECT key, SUM(value) FROM input GROUP BY key</a:t>
              </a:r>
              <a:endParaRPr sz="1200">
                <a:latin typeface="Consolas"/>
                <a:ea typeface="Consolas"/>
                <a:cs typeface="Consolas"/>
                <a:sym typeface="Consolas"/>
              </a:endParaRPr>
            </a:p>
          </p:txBody>
        </p:sp>
        <p:sp>
          <p:nvSpPr>
            <p:cNvPr id="640" name="Google Shape;640;p71"/>
            <p:cNvSpPr txBox="1"/>
            <p:nvPr/>
          </p:nvSpPr>
          <p:spPr>
            <a:xfrm>
              <a:off x="290378" y="917921"/>
              <a:ext cx="70557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A64D79"/>
                  </a:solidFill>
                  <a:latin typeface="Open Sans"/>
                  <a:ea typeface="Open Sans"/>
                  <a:cs typeface="Open Sans"/>
                  <a:sym typeface="Open Sans"/>
                </a:rPr>
                <a:t>SQL (via Java)</a:t>
              </a:r>
              <a:endParaRPr b="1">
                <a:solidFill>
                  <a:srgbClr val="A64D79"/>
                </a:solidFill>
                <a:latin typeface="Open Sans"/>
                <a:ea typeface="Open Sans"/>
                <a:cs typeface="Open Sans"/>
                <a:sym typeface="Open Sans"/>
              </a:endParaRPr>
            </a:p>
          </p:txBody>
        </p:sp>
      </p:grpSp>
      <p:sp>
        <p:nvSpPr>
          <p:cNvPr id="641" name="Google Shape;641;p71"/>
          <p:cNvSpPr txBox="1"/>
          <p:nvPr/>
        </p:nvSpPr>
        <p:spPr>
          <a:xfrm>
            <a:off x="6801529" y="2668378"/>
            <a:ext cx="1737600" cy="82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latin typeface="Roboto"/>
                <a:ea typeface="Roboto"/>
                <a:cs typeface="Roboto"/>
                <a:sym typeface="Roboto"/>
              </a:rPr>
              <a:t>⋮</a:t>
            </a:r>
            <a:endParaRPr b="1" sz="4800">
              <a:latin typeface="Roboto"/>
              <a:ea typeface="Roboto"/>
              <a:cs typeface="Roboto"/>
              <a:sym typeface="Roboto"/>
            </a:endParaRPr>
          </a:p>
        </p:txBody>
      </p:sp>
      <p:cxnSp>
        <p:nvCxnSpPr>
          <p:cNvPr id="642" name="Google Shape;642;p71"/>
          <p:cNvCxnSpPr>
            <a:stCxn id="643" idx="3"/>
            <a:endCxn id="644" idx="1"/>
          </p:cNvCxnSpPr>
          <p:nvPr/>
        </p:nvCxnSpPr>
        <p:spPr>
          <a:xfrm flipH="1" rot="10800000">
            <a:off x="5196842" y="1558958"/>
            <a:ext cx="1071600" cy="125700"/>
          </a:xfrm>
          <a:prstGeom prst="straightConnector1">
            <a:avLst/>
          </a:prstGeom>
          <a:noFill/>
          <a:ln cap="flat" cmpd="sng" w="38100">
            <a:solidFill>
              <a:srgbClr val="666666"/>
            </a:solidFill>
            <a:prstDash val="dash"/>
            <a:round/>
            <a:headEnd len="med" w="med" type="none"/>
            <a:tailEnd len="med" w="med" type="stealth"/>
          </a:ln>
        </p:spPr>
      </p:cxnSp>
      <p:grpSp>
        <p:nvGrpSpPr>
          <p:cNvPr id="645" name="Google Shape;645;p71"/>
          <p:cNvGrpSpPr/>
          <p:nvPr/>
        </p:nvGrpSpPr>
        <p:grpSpPr>
          <a:xfrm>
            <a:off x="544564" y="951718"/>
            <a:ext cx="2210026" cy="839551"/>
            <a:chOff x="101501" y="1169205"/>
            <a:chExt cx="2736874" cy="914245"/>
          </a:xfrm>
        </p:grpSpPr>
        <p:sp>
          <p:nvSpPr>
            <p:cNvPr id="646" name="Google Shape;646;p71"/>
            <p:cNvSpPr txBox="1"/>
            <p:nvPr/>
          </p:nvSpPr>
          <p:spPr>
            <a:xfrm>
              <a:off x="163275" y="1519150"/>
              <a:ext cx="2675100" cy="564300"/>
            </a:xfrm>
            <a:prstGeom prst="rect">
              <a:avLst/>
            </a:prstGeom>
            <a:solidFill>
              <a:srgbClr val="FFFFFF"/>
            </a:solidFill>
            <a:ln cap="flat" cmpd="sng" w="28575">
              <a:solidFill>
                <a:srgbClr val="7BAAF7"/>
              </a:solidFill>
              <a:prstDash val="solid"/>
              <a:round/>
              <a:headEnd len="sm" w="sm" type="none"/>
              <a:tailEnd len="sm" w="sm" type="none"/>
            </a:ln>
          </p:spPr>
          <p:txBody>
            <a:bodyPr anchorCtr="0" anchor="t" bIns="91425" lIns="91425" spcFirstLastPara="1" rIns="91425" wrap="square" tIns="91425">
              <a:noAutofit/>
            </a:bodyPr>
            <a:lstStyle/>
            <a:p>
              <a:pPr indent="0" lvl="0" marL="0" marR="177800" rtl="0" algn="l">
                <a:lnSpc>
                  <a:spcPct val="115000"/>
                </a:lnSpc>
                <a:spcBef>
                  <a:spcPts val="0"/>
                </a:spcBef>
                <a:spcAft>
                  <a:spcPts val="0"/>
                </a:spcAft>
                <a:buNone/>
              </a:pPr>
              <a:r>
                <a:rPr lang="en" sz="1200">
                  <a:latin typeface="Consolas"/>
                  <a:ea typeface="Consolas"/>
                  <a:cs typeface="Consolas"/>
                  <a:sym typeface="Consolas"/>
                </a:rPr>
                <a:t>input.apply(</a:t>
              </a:r>
              <a:endParaRPr sz="1200">
                <a:latin typeface="Consolas"/>
                <a:ea typeface="Consolas"/>
                <a:cs typeface="Consolas"/>
                <a:sym typeface="Consolas"/>
              </a:endParaRPr>
            </a:p>
            <a:p>
              <a:pPr indent="0" lvl="0" marL="0" marR="177800" rtl="0" algn="l">
                <a:lnSpc>
                  <a:spcPct val="115000"/>
                </a:lnSpc>
                <a:spcBef>
                  <a:spcPts val="0"/>
                </a:spcBef>
                <a:spcAft>
                  <a:spcPts val="0"/>
                </a:spcAft>
                <a:buNone/>
              </a:pPr>
              <a:r>
                <a:rPr lang="en" sz="1200">
                  <a:latin typeface="Consolas"/>
                  <a:ea typeface="Consolas"/>
                  <a:cs typeface="Consolas"/>
                  <a:sym typeface="Consolas"/>
                </a:rPr>
                <a:t>  Sum.integersPerKey())</a:t>
              </a:r>
              <a:endParaRPr sz="1200">
                <a:solidFill>
                  <a:srgbClr val="F5F5F5"/>
                </a:solidFill>
                <a:latin typeface="Consolas"/>
                <a:ea typeface="Consolas"/>
                <a:cs typeface="Consolas"/>
                <a:sym typeface="Consolas"/>
              </a:endParaRPr>
            </a:p>
          </p:txBody>
        </p:sp>
        <p:sp>
          <p:nvSpPr>
            <p:cNvPr id="647" name="Google Shape;647;p71"/>
            <p:cNvSpPr txBox="1"/>
            <p:nvPr/>
          </p:nvSpPr>
          <p:spPr>
            <a:xfrm>
              <a:off x="101501" y="1169205"/>
              <a:ext cx="9138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7BAAF7"/>
                  </a:solidFill>
                  <a:latin typeface="Open Sans"/>
                  <a:ea typeface="Open Sans"/>
                  <a:cs typeface="Open Sans"/>
                  <a:sym typeface="Open Sans"/>
                </a:rPr>
                <a:t>Java</a:t>
              </a:r>
              <a:endParaRPr b="1">
                <a:solidFill>
                  <a:srgbClr val="7BAAF7"/>
                </a:solidFill>
                <a:latin typeface="Open Sans"/>
                <a:ea typeface="Open Sans"/>
                <a:cs typeface="Open Sans"/>
                <a:sym typeface="Open Sans"/>
              </a:endParaRPr>
            </a:p>
          </p:txBody>
        </p:sp>
      </p:grpSp>
      <p:grpSp>
        <p:nvGrpSpPr>
          <p:cNvPr id="648" name="Google Shape;648;p71"/>
          <p:cNvGrpSpPr/>
          <p:nvPr/>
        </p:nvGrpSpPr>
        <p:grpSpPr>
          <a:xfrm>
            <a:off x="5196842" y="820605"/>
            <a:ext cx="3342343" cy="864053"/>
            <a:chOff x="5277750" y="1215125"/>
            <a:chExt cx="3554550" cy="940927"/>
          </a:xfrm>
        </p:grpSpPr>
        <p:cxnSp>
          <p:nvCxnSpPr>
            <p:cNvPr id="649" name="Google Shape;649;p71"/>
            <p:cNvCxnSpPr>
              <a:stCxn id="643" idx="3"/>
              <a:endCxn id="650" idx="1"/>
            </p:cNvCxnSpPr>
            <p:nvPr/>
          </p:nvCxnSpPr>
          <p:spPr>
            <a:xfrm flipH="1" rot="10800000">
              <a:off x="5277750" y="1439052"/>
              <a:ext cx="890400" cy="717000"/>
            </a:xfrm>
            <a:prstGeom prst="straightConnector1">
              <a:avLst/>
            </a:prstGeom>
            <a:noFill/>
            <a:ln cap="flat" cmpd="sng" w="38100">
              <a:solidFill>
                <a:srgbClr val="D9EAD3"/>
              </a:solidFill>
              <a:prstDash val="dash"/>
              <a:round/>
              <a:headEnd len="med" w="med" type="none"/>
              <a:tailEnd len="med" w="med" type="stealth"/>
            </a:ln>
          </p:spPr>
        </p:cxnSp>
        <p:grpSp>
          <p:nvGrpSpPr>
            <p:cNvPr id="651" name="Google Shape;651;p71"/>
            <p:cNvGrpSpPr/>
            <p:nvPr/>
          </p:nvGrpSpPr>
          <p:grpSpPr>
            <a:xfrm>
              <a:off x="6168163" y="1215125"/>
              <a:ext cx="2664138" cy="525300"/>
              <a:chOff x="6168163" y="1215125"/>
              <a:chExt cx="2664138" cy="525300"/>
            </a:xfrm>
          </p:grpSpPr>
          <p:pic>
            <p:nvPicPr>
              <p:cNvPr descr="spark-logo-trademark.png" id="650" name="Google Shape;650;p71"/>
              <p:cNvPicPr preferRelativeResize="0"/>
              <p:nvPr/>
            </p:nvPicPr>
            <p:blipFill>
              <a:blip r:embed="rId3">
                <a:alphaModFix/>
              </a:blip>
              <a:stretch>
                <a:fillRect/>
              </a:stretch>
            </p:blipFill>
            <p:spPr>
              <a:xfrm>
                <a:off x="6168162" y="1215125"/>
                <a:ext cx="841459" cy="447600"/>
              </a:xfrm>
              <a:prstGeom prst="rect">
                <a:avLst/>
              </a:prstGeom>
              <a:noFill/>
              <a:ln>
                <a:noFill/>
              </a:ln>
            </p:spPr>
          </p:pic>
          <p:sp>
            <p:nvSpPr>
              <p:cNvPr id="652" name="Google Shape;652;p71"/>
              <p:cNvSpPr/>
              <p:nvPr/>
            </p:nvSpPr>
            <p:spPr>
              <a:xfrm>
                <a:off x="7046100" y="1291325"/>
                <a:ext cx="1786200" cy="4491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Spark</a:t>
                </a:r>
                <a:endParaRPr sz="1500">
                  <a:solidFill>
                    <a:srgbClr val="FFFFFF"/>
                  </a:solidFill>
                  <a:latin typeface="Open Sans"/>
                  <a:ea typeface="Open Sans"/>
                  <a:cs typeface="Open Sans"/>
                  <a:sym typeface="Open Sans"/>
                </a:endParaRPr>
              </a:p>
            </p:txBody>
          </p:sp>
        </p:grpSp>
      </p:grpSp>
      <p:grpSp>
        <p:nvGrpSpPr>
          <p:cNvPr id="653" name="Google Shape;653;p71"/>
          <p:cNvGrpSpPr/>
          <p:nvPr/>
        </p:nvGrpSpPr>
        <p:grpSpPr>
          <a:xfrm>
            <a:off x="5271714" y="3470063"/>
            <a:ext cx="3267472" cy="848563"/>
            <a:chOff x="5357375" y="214091"/>
            <a:chExt cx="3474925" cy="924059"/>
          </a:xfrm>
        </p:grpSpPr>
        <p:cxnSp>
          <p:nvCxnSpPr>
            <p:cNvPr id="654" name="Google Shape;654;p71"/>
            <p:cNvCxnSpPr>
              <a:stCxn id="632" idx="3"/>
              <a:endCxn id="655" idx="1"/>
            </p:cNvCxnSpPr>
            <p:nvPr/>
          </p:nvCxnSpPr>
          <p:spPr>
            <a:xfrm>
              <a:off x="5357375" y="214091"/>
              <a:ext cx="1011600" cy="657300"/>
            </a:xfrm>
            <a:prstGeom prst="straightConnector1">
              <a:avLst/>
            </a:prstGeom>
            <a:noFill/>
            <a:ln cap="flat" cmpd="sng" w="38100">
              <a:solidFill>
                <a:srgbClr val="EA9999"/>
              </a:solidFill>
              <a:prstDash val="dash"/>
              <a:round/>
              <a:headEnd len="med" w="med" type="none"/>
              <a:tailEnd len="med" w="med" type="stealth"/>
            </a:ln>
          </p:spPr>
        </p:cxnSp>
        <p:grpSp>
          <p:nvGrpSpPr>
            <p:cNvPr id="656" name="Google Shape;656;p71"/>
            <p:cNvGrpSpPr/>
            <p:nvPr/>
          </p:nvGrpSpPr>
          <p:grpSpPr>
            <a:xfrm>
              <a:off x="6369000" y="628775"/>
              <a:ext cx="2463300" cy="509375"/>
              <a:chOff x="6369000" y="628775"/>
              <a:chExt cx="2463300" cy="509375"/>
            </a:xfrm>
          </p:grpSpPr>
          <p:pic>
            <p:nvPicPr>
              <p:cNvPr id="655" name="Google Shape;655;p71"/>
              <p:cNvPicPr preferRelativeResize="0"/>
              <p:nvPr/>
            </p:nvPicPr>
            <p:blipFill>
              <a:blip r:embed="rId4">
                <a:alphaModFix/>
              </a:blip>
              <a:stretch>
                <a:fillRect/>
              </a:stretch>
            </p:blipFill>
            <p:spPr>
              <a:xfrm>
                <a:off x="6369000" y="628775"/>
                <a:ext cx="485100" cy="485100"/>
              </a:xfrm>
              <a:prstGeom prst="rect">
                <a:avLst/>
              </a:prstGeom>
              <a:noFill/>
              <a:ln>
                <a:noFill/>
              </a:ln>
            </p:spPr>
          </p:pic>
          <p:sp>
            <p:nvSpPr>
              <p:cNvPr id="657" name="Google Shape;657;p71"/>
              <p:cNvSpPr/>
              <p:nvPr/>
            </p:nvSpPr>
            <p:spPr>
              <a:xfrm>
                <a:off x="7046100" y="689050"/>
                <a:ext cx="1786200" cy="4491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Flink</a:t>
                </a:r>
                <a:endParaRPr b="1" sz="1500">
                  <a:solidFill>
                    <a:srgbClr val="FFFFFF"/>
                  </a:solidFill>
                  <a:latin typeface="Open Sans"/>
                  <a:ea typeface="Open Sans"/>
                  <a:cs typeface="Open Sans"/>
                  <a:sym typeface="Open Sans"/>
                </a:endParaRPr>
              </a:p>
            </p:txBody>
          </p:sp>
        </p:grpSp>
      </p:grpSp>
      <p:grpSp>
        <p:nvGrpSpPr>
          <p:cNvPr id="658" name="Google Shape;658;p71"/>
          <p:cNvGrpSpPr/>
          <p:nvPr/>
        </p:nvGrpSpPr>
        <p:grpSpPr>
          <a:xfrm>
            <a:off x="5196842" y="309568"/>
            <a:ext cx="3342390" cy="1375091"/>
            <a:chOff x="5277800" y="1877825"/>
            <a:chExt cx="3554600" cy="1497431"/>
          </a:xfrm>
        </p:grpSpPr>
        <p:cxnSp>
          <p:nvCxnSpPr>
            <p:cNvPr id="659" name="Google Shape;659;p71"/>
            <p:cNvCxnSpPr>
              <a:stCxn id="643" idx="3"/>
              <a:endCxn id="660" idx="1"/>
            </p:cNvCxnSpPr>
            <p:nvPr/>
          </p:nvCxnSpPr>
          <p:spPr>
            <a:xfrm flipH="1" rot="10800000">
              <a:off x="5277800" y="2120355"/>
              <a:ext cx="1101900" cy="1254900"/>
            </a:xfrm>
            <a:prstGeom prst="straightConnector1">
              <a:avLst/>
            </a:prstGeom>
            <a:noFill/>
            <a:ln cap="flat" cmpd="sng" w="38100">
              <a:solidFill>
                <a:srgbClr val="F9CB9C"/>
              </a:solidFill>
              <a:prstDash val="dash"/>
              <a:round/>
              <a:headEnd len="med" w="med" type="none"/>
              <a:tailEnd len="med" w="med" type="stealth"/>
            </a:ln>
          </p:spPr>
        </p:cxnSp>
        <p:grpSp>
          <p:nvGrpSpPr>
            <p:cNvPr id="661" name="Google Shape;661;p71"/>
            <p:cNvGrpSpPr/>
            <p:nvPr/>
          </p:nvGrpSpPr>
          <p:grpSpPr>
            <a:xfrm>
              <a:off x="6379802" y="1877825"/>
              <a:ext cx="2452598" cy="485100"/>
              <a:chOff x="6379802" y="1877825"/>
              <a:chExt cx="2452598" cy="485100"/>
            </a:xfrm>
          </p:grpSpPr>
          <p:pic>
            <p:nvPicPr>
              <p:cNvPr id="660" name="Google Shape;660;p71"/>
              <p:cNvPicPr preferRelativeResize="0"/>
              <p:nvPr/>
            </p:nvPicPr>
            <p:blipFill>
              <a:blip r:embed="rId5">
                <a:alphaModFix/>
              </a:blip>
              <a:stretch>
                <a:fillRect/>
              </a:stretch>
            </p:blipFill>
            <p:spPr>
              <a:xfrm>
                <a:off x="6379802" y="1877825"/>
                <a:ext cx="485100" cy="485100"/>
              </a:xfrm>
              <a:prstGeom prst="rect">
                <a:avLst/>
              </a:prstGeom>
              <a:noFill/>
              <a:ln>
                <a:noFill/>
              </a:ln>
            </p:spPr>
          </p:pic>
          <p:sp>
            <p:nvSpPr>
              <p:cNvPr id="662" name="Google Shape;662;p71"/>
              <p:cNvSpPr/>
              <p:nvPr/>
            </p:nvSpPr>
            <p:spPr>
              <a:xfrm>
                <a:off x="7046200" y="1908150"/>
                <a:ext cx="1786200" cy="449100"/>
              </a:xfrm>
              <a:prstGeom prst="rect">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Apex</a:t>
                </a:r>
                <a:endParaRPr sz="1500">
                  <a:solidFill>
                    <a:srgbClr val="FFFFFF"/>
                  </a:solidFill>
                  <a:latin typeface="Open Sans"/>
                  <a:ea typeface="Open Sans"/>
                  <a:cs typeface="Open Sans"/>
                  <a:sym typeface="Open Sans"/>
                </a:endParaRPr>
              </a:p>
            </p:txBody>
          </p:sp>
        </p:grpSp>
      </p:grpSp>
      <p:grpSp>
        <p:nvGrpSpPr>
          <p:cNvPr id="663" name="Google Shape;663;p71"/>
          <p:cNvGrpSpPr/>
          <p:nvPr/>
        </p:nvGrpSpPr>
        <p:grpSpPr>
          <a:xfrm>
            <a:off x="6268573" y="1353401"/>
            <a:ext cx="2270707" cy="411031"/>
            <a:chOff x="6417525" y="2557325"/>
            <a:chExt cx="2414875" cy="447600"/>
          </a:xfrm>
        </p:grpSpPr>
        <p:pic>
          <p:nvPicPr>
            <p:cNvPr descr="favicon.ico" id="644" name="Google Shape;644;p71"/>
            <p:cNvPicPr preferRelativeResize="0"/>
            <p:nvPr/>
          </p:nvPicPr>
          <p:blipFill>
            <a:blip r:embed="rId6">
              <a:alphaModFix/>
            </a:blip>
            <a:stretch>
              <a:fillRect/>
            </a:stretch>
          </p:blipFill>
          <p:spPr>
            <a:xfrm>
              <a:off x="6417525" y="2557325"/>
              <a:ext cx="447600" cy="447600"/>
            </a:xfrm>
            <a:prstGeom prst="rect">
              <a:avLst/>
            </a:prstGeom>
            <a:noFill/>
            <a:ln>
              <a:noFill/>
            </a:ln>
          </p:spPr>
        </p:pic>
        <p:sp>
          <p:nvSpPr>
            <p:cNvPr id="664" name="Google Shape;664;p71"/>
            <p:cNvSpPr/>
            <p:nvPr/>
          </p:nvSpPr>
          <p:spPr>
            <a:xfrm>
              <a:off x="7046200" y="2588250"/>
              <a:ext cx="1786200" cy="393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Gearpump</a:t>
              </a:r>
              <a:endParaRPr b="1" sz="1500">
                <a:solidFill>
                  <a:srgbClr val="FFFFFF"/>
                </a:solidFill>
                <a:latin typeface="Open Sans"/>
                <a:ea typeface="Open Sans"/>
                <a:cs typeface="Open Sans"/>
                <a:sym typeface="Open Sans"/>
              </a:endParaRPr>
            </a:p>
          </p:txBody>
        </p:sp>
      </p:grpSp>
      <p:grpSp>
        <p:nvGrpSpPr>
          <p:cNvPr id="665" name="Google Shape;665;p71"/>
          <p:cNvGrpSpPr/>
          <p:nvPr/>
        </p:nvGrpSpPr>
        <p:grpSpPr>
          <a:xfrm>
            <a:off x="6236720" y="4397660"/>
            <a:ext cx="2334412" cy="445467"/>
            <a:chOff x="6383650" y="4729425"/>
            <a:chExt cx="2482625" cy="485100"/>
          </a:xfrm>
        </p:grpSpPr>
        <p:pic>
          <p:nvPicPr>
            <p:cNvPr descr="Dataflow_512.png" id="666" name="Google Shape;666;p71"/>
            <p:cNvPicPr preferRelativeResize="0"/>
            <p:nvPr/>
          </p:nvPicPr>
          <p:blipFill>
            <a:blip r:embed="rId7">
              <a:alphaModFix/>
            </a:blip>
            <a:stretch>
              <a:fillRect/>
            </a:stretch>
          </p:blipFill>
          <p:spPr>
            <a:xfrm>
              <a:off x="6383650" y="4729425"/>
              <a:ext cx="485100" cy="485100"/>
            </a:xfrm>
            <a:prstGeom prst="rect">
              <a:avLst/>
            </a:prstGeom>
            <a:noFill/>
            <a:ln>
              <a:noFill/>
            </a:ln>
          </p:spPr>
        </p:pic>
        <p:sp>
          <p:nvSpPr>
            <p:cNvPr id="667" name="Google Shape;667;p71"/>
            <p:cNvSpPr/>
            <p:nvPr/>
          </p:nvSpPr>
          <p:spPr>
            <a:xfrm>
              <a:off x="7080075" y="4761725"/>
              <a:ext cx="1786200" cy="4491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Cloud Dataflow</a:t>
              </a:r>
              <a:endParaRPr sz="1500">
                <a:solidFill>
                  <a:srgbClr val="FFFFFF"/>
                </a:solidFill>
                <a:latin typeface="Open Sans"/>
                <a:ea typeface="Open Sans"/>
                <a:cs typeface="Open Sans"/>
                <a:sym typeface="Open Sans"/>
              </a:endParaRPr>
            </a:p>
          </p:txBody>
        </p:sp>
      </p:grpSp>
      <p:grpSp>
        <p:nvGrpSpPr>
          <p:cNvPr id="668" name="Google Shape;668;p71"/>
          <p:cNvGrpSpPr/>
          <p:nvPr/>
        </p:nvGrpSpPr>
        <p:grpSpPr>
          <a:xfrm>
            <a:off x="5271714" y="3343704"/>
            <a:ext cx="3267472" cy="412409"/>
            <a:chOff x="5357375" y="3657900"/>
            <a:chExt cx="3474925" cy="449100"/>
          </a:xfrm>
        </p:grpSpPr>
        <p:grpSp>
          <p:nvGrpSpPr>
            <p:cNvPr id="669" name="Google Shape;669;p71"/>
            <p:cNvGrpSpPr/>
            <p:nvPr/>
          </p:nvGrpSpPr>
          <p:grpSpPr>
            <a:xfrm>
              <a:off x="6462088" y="3657900"/>
              <a:ext cx="2370213" cy="449100"/>
              <a:chOff x="6462088" y="3657900"/>
              <a:chExt cx="2370213" cy="449100"/>
            </a:xfrm>
          </p:grpSpPr>
          <p:sp>
            <p:nvSpPr>
              <p:cNvPr id="670" name="Google Shape;670;p71"/>
              <p:cNvSpPr/>
              <p:nvPr/>
            </p:nvSpPr>
            <p:spPr>
              <a:xfrm>
                <a:off x="7046100" y="3657900"/>
                <a:ext cx="1786200" cy="4491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Samza</a:t>
                </a:r>
                <a:endParaRPr sz="1500">
                  <a:solidFill>
                    <a:srgbClr val="FFFFFF"/>
                  </a:solidFill>
                  <a:latin typeface="Open Sans"/>
                  <a:ea typeface="Open Sans"/>
                  <a:cs typeface="Open Sans"/>
                  <a:sym typeface="Open Sans"/>
                </a:endParaRPr>
              </a:p>
            </p:txBody>
          </p:sp>
          <p:pic>
            <p:nvPicPr>
              <p:cNvPr id="671" name="Google Shape;671;p71"/>
              <p:cNvPicPr preferRelativeResize="0"/>
              <p:nvPr/>
            </p:nvPicPr>
            <p:blipFill>
              <a:blip r:embed="rId8">
                <a:alphaModFix/>
              </a:blip>
              <a:stretch>
                <a:fillRect/>
              </a:stretch>
            </p:blipFill>
            <p:spPr>
              <a:xfrm>
                <a:off x="6462088" y="3685650"/>
                <a:ext cx="393600" cy="393600"/>
              </a:xfrm>
              <a:prstGeom prst="rect">
                <a:avLst/>
              </a:prstGeom>
              <a:noFill/>
              <a:ln>
                <a:noFill/>
              </a:ln>
            </p:spPr>
          </p:pic>
        </p:grpSp>
        <p:cxnSp>
          <p:nvCxnSpPr>
            <p:cNvPr id="672" name="Google Shape;672;p71"/>
            <p:cNvCxnSpPr>
              <a:stCxn id="632" idx="3"/>
              <a:endCxn id="671" idx="1"/>
            </p:cNvCxnSpPr>
            <p:nvPr/>
          </p:nvCxnSpPr>
          <p:spPr>
            <a:xfrm>
              <a:off x="5357375" y="3795501"/>
              <a:ext cx="1104900" cy="87000"/>
            </a:xfrm>
            <a:prstGeom prst="straightConnector1">
              <a:avLst/>
            </a:prstGeom>
            <a:noFill/>
            <a:ln cap="flat" cmpd="sng" w="38100">
              <a:solidFill>
                <a:srgbClr val="E06666"/>
              </a:solidFill>
              <a:prstDash val="dash"/>
              <a:round/>
              <a:headEnd len="med" w="med" type="none"/>
              <a:tailEnd len="med" w="med" type="stealth"/>
            </a:ln>
          </p:spPr>
        </p:cxnSp>
      </p:grpSp>
      <p:grpSp>
        <p:nvGrpSpPr>
          <p:cNvPr id="673" name="Google Shape;673;p71"/>
          <p:cNvGrpSpPr/>
          <p:nvPr/>
        </p:nvGrpSpPr>
        <p:grpSpPr>
          <a:xfrm>
            <a:off x="5196842" y="1684658"/>
            <a:ext cx="3342437" cy="1157255"/>
            <a:chOff x="5277750" y="3527656"/>
            <a:chExt cx="3554650" cy="1260215"/>
          </a:xfrm>
        </p:grpSpPr>
        <p:grpSp>
          <p:nvGrpSpPr>
            <p:cNvPr id="674" name="Google Shape;674;p71"/>
            <p:cNvGrpSpPr/>
            <p:nvPr/>
          </p:nvGrpSpPr>
          <p:grpSpPr>
            <a:xfrm>
              <a:off x="6493155" y="4223570"/>
              <a:ext cx="2339245" cy="564300"/>
              <a:chOff x="6493155" y="4223570"/>
              <a:chExt cx="2339245" cy="564300"/>
            </a:xfrm>
          </p:grpSpPr>
          <p:sp>
            <p:nvSpPr>
              <p:cNvPr id="675" name="Google Shape;675;p71"/>
              <p:cNvSpPr/>
              <p:nvPr/>
            </p:nvSpPr>
            <p:spPr>
              <a:xfrm>
                <a:off x="7046200" y="4223570"/>
                <a:ext cx="1786200" cy="564300"/>
              </a:xfrm>
              <a:prstGeom prst="rect">
                <a:avLst/>
              </a:prstGeom>
              <a:solidFill>
                <a:srgbClr val="F1C232"/>
              </a:solidFill>
              <a:ln cap="flat" cmpd="sng" w="19050">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Apache Nemo </a:t>
                </a:r>
                <a:r>
                  <a:rPr b="1" lang="en" sz="1000">
                    <a:solidFill>
                      <a:srgbClr val="FFFFFF"/>
                    </a:solidFill>
                    <a:latin typeface="Open Sans"/>
                    <a:ea typeface="Open Sans"/>
                    <a:cs typeface="Open Sans"/>
                    <a:sym typeface="Open Sans"/>
                  </a:rPr>
                  <a:t>(incubating)</a:t>
                </a:r>
                <a:endParaRPr b="1" sz="1000">
                  <a:solidFill>
                    <a:srgbClr val="FFFFFF"/>
                  </a:solidFill>
                  <a:latin typeface="Open Sans"/>
                  <a:ea typeface="Open Sans"/>
                  <a:cs typeface="Open Sans"/>
                  <a:sym typeface="Open Sans"/>
                </a:endParaRPr>
              </a:p>
            </p:txBody>
          </p:sp>
          <p:pic>
            <p:nvPicPr>
              <p:cNvPr id="676" name="Google Shape;676;p71"/>
              <p:cNvPicPr preferRelativeResize="0"/>
              <p:nvPr/>
            </p:nvPicPr>
            <p:blipFill>
              <a:blip r:embed="rId9">
                <a:alphaModFix/>
              </a:blip>
              <a:stretch>
                <a:fillRect/>
              </a:stretch>
            </p:blipFill>
            <p:spPr>
              <a:xfrm>
                <a:off x="6493155" y="4321225"/>
                <a:ext cx="362545" cy="387000"/>
              </a:xfrm>
              <a:prstGeom prst="rect">
                <a:avLst/>
              </a:prstGeom>
              <a:noFill/>
              <a:ln>
                <a:noFill/>
              </a:ln>
            </p:spPr>
          </p:pic>
        </p:grpSp>
        <p:cxnSp>
          <p:nvCxnSpPr>
            <p:cNvPr id="677" name="Google Shape;677;p71"/>
            <p:cNvCxnSpPr>
              <a:stCxn id="643" idx="3"/>
              <a:endCxn id="676" idx="1"/>
            </p:cNvCxnSpPr>
            <p:nvPr/>
          </p:nvCxnSpPr>
          <p:spPr>
            <a:xfrm>
              <a:off x="5277750" y="3527656"/>
              <a:ext cx="1215300" cy="987000"/>
            </a:xfrm>
            <a:prstGeom prst="straightConnector1">
              <a:avLst/>
            </a:prstGeom>
            <a:noFill/>
            <a:ln cap="flat" cmpd="sng" w="38100">
              <a:solidFill>
                <a:srgbClr val="F1C232"/>
              </a:solidFill>
              <a:prstDash val="dash"/>
              <a:round/>
              <a:headEnd len="med" w="med" type="none"/>
              <a:tailEnd len="med" w="med" type="stealth"/>
            </a:ln>
          </p:spPr>
        </p:cxnSp>
      </p:grpSp>
      <p:grpSp>
        <p:nvGrpSpPr>
          <p:cNvPr id="678" name="Google Shape;678;p71"/>
          <p:cNvGrpSpPr/>
          <p:nvPr/>
        </p:nvGrpSpPr>
        <p:grpSpPr>
          <a:xfrm>
            <a:off x="5196842" y="1684658"/>
            <a:ext cx="3350030" cy="551642"/>
            <a:chOff x="5269675" y="2949479"/>
            <a:chExt cx="3562725" cy="600721"/>
          </a:xfrm>
        </p:grpSpPr>
        <p:grpSp>
          <p:nvGrpSpPr>
            <p:cNvPr id="679" name="Google Shape;679;p71"/>
            <p:cNvGrpSpPr/>
            <p:nvPr/>
          </p:nvGrpSpPr>
          <p:grpSpPr>
            <a:xfrm>
              <a:off x="6449463" y="3102600"/>
              <a:ext cx="2382938" cy="447600"/>
              <a:chOff x="6449463" y="3102600"/>
              <a:chExt cx="2382938" cy="447600"/>
            </a:xfrm>
          </p:grpSpPr>
          <p:sp>
            <p:nvSpPr>
              <p:cNvPr id="680" name="Google Shape;680;p71"/>
              <p:cNvSpPr/>
              <p:nvPr/>
            </p:nvSpPr>
            <p:spPr>
              <a:xfrm>
                <a:off x="7046200" y="3121650"/>
                <a:ext cx="1786200" cy="393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Open Sans"/>
                    <a:ea typeface="Open Sans"/>
                    <a:cs typeface="Open Sans"/>
                    <a:sym typeface="Open Sans"/>
                  </a:rPr>
                  <a:t>IBM Streams</a:t>
                </a:r>
                <a:endParaRPr b="1" sz="1500">
                  <a:solidFill>
                    <a:srgbClr val="FFFFFF"/>
                  </a:solidFill>
                  <a:latin typeface="Open Sans"/>
                  <a:ea typeface="Open Sans"/>
                  <a:cs typeface="Open Sans"/>
                  <a:sym typeface="Open Sans"/>
                </a:endParaRPr>
              </a:p>
            </p:txBody>
          </p:sp>
          <p:pic>
            <p:nvPicPr>
              <p:cNvPr id="681" name="Google Shape;681;p71"/>
              <p:cNvPicPr preferRelativeResize="0"/>
              <p:nvPr/>
            </p:nvPicPr>
            <p:blipFill>
              <a:blip r:embed="rId10">
                <a:alphaModFix/>
              </a:blip>
              <a:stretch>
                <a:fillRect/>
              </a:stretch>
            </p:blipFill>
            <p:spPr>
              <a:xfrm>
                <a:off x="6449463" y="3102600"/>
                <a:ext cx="447600" cy="447600"/>
              </a:xfrm>
              <a:prstGeom prst="rect">
                <a:avLst/>
              </a:prstGeom>
              <a:noFill/>
              <a:ln>
                <a:noFill/>
              </a:ln>
            </p:spPr>
          </p:pic>
        </p:grpSp>
        <p:cxnSp>
          <p:nvCxnSpPr>
            <p:cNvPr id="682" name="Google Shape;682;p71"/>
            <p:cNvCxnSpPr>
              <a:stCxn id="643" idx="3"/>
              <a:endCxn id="681" idx="1"/>
            </p:cNvCxnSpPr>
            <p:nvPr/>
          </p:nvCxnSpPr>
          <p:spPr>
            <a:xfrm>
              <a:off x="5269675" y="2949479"/>
              <a:ext cx="1179900" cy="377100"/>
            </a:xfrm>
            <a:prstGeom prst="straightConnector1">
              <a:avLst/>
            </a:prstGeom>
            <a:noFill/>
            <a:ln cap="flat" cmpd="sng" w="38100">
              <a:solidFill>
                <a:srgbClr val="6D9EEB"/>
              </a:solidFill>
              <a:prstDash val="dash"/>
              <a:round/>
              <a:headEnd len="med" w="med" type="none"/>
              <a:tailEnd len="med" w="med" type="stealth"/>
            </a:ln>
          </p:spPr>
        </p:cxnSp>
      </p:grpSp>
      <p:cxnSp>
        <p:nvCxnSpPr>
          <p:cNvPr id="683" name="Google Shape;683;p71"/>
          <p:cNvCxnSpPr>
            <a:stCxn id="632" idx="3"/>
            <a:endCxn id="666" idx="1"/>
          </p:cNvCxnSpPr>
          <p:nvPr/>
        </p:nvCxnSpPr>
        <p:spPr>
          <a:xfrm>
            <a:off x="5271714" y="3470063"/>
            <a:ext cx="965100" cy="1150200"/>
          </a:xfrm>
          <a:prstGeom prst="straightConnector1">
            <a:avLst/>
          </a:prstGeom>
          <a:noFill/>
          <a:ln cap="flat" cmpd="sng" w="38100">
            <a:solidFill>
              <a:srgbClr val="0000FF"/>
            </a:solidFill>
            <a:prstDash val="dash"/>
            <a:round/>
            <a:headEnd len="med" w="med" type="none"/>
            <a:tailEnd len="med" w="med" type="stealth"/>
          </a:ln>
        </p:spPr>
      </p:cxnSp>
      <p:cxnSp>
        <p:nvCxnSpPr>
          <p:cNvPr id="684" name="Google Shape;684;p71"/>
          <p:cNvCxnSpPr>
            <a:stCxn id="646" idx="3"/>
            <a:endCxn id="632" idx="1"/>
          </p:cNvCxnSpPr>
          <p:nvPr/>
        </p:nvCxnSpPr>
        <p:spPr>
          <a:xfrm>
            <a:off x="2754589" y="1532171"/>
            <a:ext cx="1038000" cy="1938000"/>
          </a:xfrm>
          <a:prstGeom prst="straightConnector1">
            <a:avLst/>
          </a:prstGeom>
          <a:noFill/>
          <a:ln cap="flat" cmpd="sng" w="38100">
            <a:solidFill>
              <a:srgbClr val="7BAAF7"/>
            </a:solidFill>
            <a:prstDash val="dash"/>
            <a:round/>
            <a:headEnd len="med" w="med" type="none"/>
            <a:tailEnd len="med" w="med" type="stealth"/>
          </a:ln>
        </p:spPr>
      </p:cxnSp>
      <p:cxnSp>
        <p:nvCxnSpPr>
          <p:cNvPr id="685" name="Google Shape;685;p71"/>
          <p:cNvCxnSpPr>
            <a:stCxn id="646" idx="3"/>
            <a:endCxn id="643" idx="1"/>
          </p:cNvCxnSpPr>
          <p:nvPr/>
        </p:nvCxnSpPr>
        <p:spPr>
          <a:xfrm>
            <a:off x="2754589" y="1532171"/>
            <a:ext cx="1086300" cy="152400"/>
          </a:xfrm>
          <a:prstGeom prst="straightConnector1">
            <a:avLst/>
          </a:prstGeom>
          <a:noFill/>
          <a:ln cap="flat" cmpd="sng" w="19050">
            <a:solidFill>
              <a:srgbClr val="CFE2F3"/>
            </a:solidFill>
            <a:prstDash val="dot"/>
            <a:round/>
            <a:headEnd len="med" w="med" type="none"/>
            <a:tailEnd len="med" w="med" type="stealth"/>
          </a:ln>
        </p:spPr>
      </p:cxnSp>
      <p:cxnSp>
        <p:nvCxnSpPr>
          <p:cNvPr id="686" name="Google Shape;686;p71"/>
          <p:cNvCxnSpPr>
            <a:stCxn id="639" idx="3"/>
            <a:endCxn id="646" idx="1"/>
          </p:cNvCxnSpPr>
          <p:nvPr/>
        </p:nvCxnSpPr>
        <p:spPr>
          <a:xfrm rot="10800000">
            <a:off x="594316" y="1532122"/>
            <a:ext cx="2218200" cy="1023000"/>
          </a:xfrm>
          <a:prstGeom prst="curvedConnector5">
            <a:avLst>
              <a:gd fmla="val -10093" name="adj1"/>
              <a:gd fmla="val 49756" name="adj2"/>
              <a:gd fmla="val 110091" name="adj3"/>
            </a:avLst>
          </a:prstGeom>
          <a:noFill/>
          <a:ln cap="flat" cmpd="sng" w="19050">
            <a:solidFill>
              <a:schemeClr val="dk2"/>
            </a:solidFill>
            <a:prstDash val="dot"/>
            <a:round/>
            <a:headEnd len="med" w="med" type="none"/>
            <a:tailEnd len="med" w="med" type="triangle"/>
          </a:ln>
        </p:spPr>
      </p:cxnSp>
      <p:grpSp>
        <p:nvGrpSpPr>
          <p:cNvPr id="687" name="Google Shape;687;p71"/>
          <p:cNvGrpSpPr/>
          <p:nvPr/>
        </p:nvGrpSpPr>
        <p:grpSpPr>
          <a:xfrm>
            <a:off x="3792763" y="1118636"/>
            <a:ext cx="1404079" cy="799913"/>
            <a:chOff x="3784526" y="777670"/>
            <a:chExt cx="1493224" cy="871080"/>
          </a:xfrm>
        </p:grpSpPr>
        <p:sp>
          <p:nvSpPr>
            <p:cNvPr id="643" name="Google Shape;643;p71"/>
            <p:cNvSpPr/>
            <p:nvPr/>
          </p:nvSpPr>
          <p:spPr>
            <a:xfrm>
              <a:off x="3835650" y="1139350"/>
              <a:ext cx="1442100" cy="509400"/>
            </a:xfrm>
            <a:prstGeom prst="roundRect">
              <a:avLst>
                <a:gd fmla="val 0" name="adj"/>
              </a:avLst>
            </a:prstGeom>
            <a:solidFill>
              <a:srgbClr val="CFE2F3"/>
            </a:solidFill>
            <a:ln cap="flat" cmpd="sng" w="28575">
              <a:solidFill>
                <a:srgbClr val="7BAAF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4A86E8"/>
                  </a:solidFill>
                  <a:latin typeface="Open Sans"/>
                  <a:ea typeface="Open Sans"/>
                  <a:cs typeface="Open Sans"/>
                  <a:sym typeface="Open Sans"/>
                </a:rPr>
                <a:t>Sum Per Key</a:t>
              </a:r>
              <a:endParaRPr b="1">
                <a:solidFill>
                  <a:srgbClr val="4A86E8"/>
                </a:solidFill>
                <a:latin typeface="Open Sans"/>
                <a:ea typeface="Open Sans"/>
                <a:cs typeface="Open Sans"/>
                <a:sym typeface="Open Sans"/>
              </a:endParaRPr>
            </a:p>
          </p:txBody>
        </p:sp>
        <p:sp>
          <p:nvSpPr>
            <p:cNvPr id="688" name="Google Shape;688;p71"/>
            <p:cNvSpPr txBox="1"/>
            <p:nvPr/>
          </p:nvSpPr>
          <p:spPr>
            <a:xfrm>
              <a:off x="3784526" y="777670"/>
              <a:ext cx="13599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7BAAF7"/>
                  </a:solidFill>
                  <a:latin typeface="Open Sans"/>
                  <a:ea typeface="Open Sans"/>
                  <a:cs typeface="Open Sans"/>
                  <a:sym typeface="Open Sans"/>
                </a:rPr>
                <a:t>Java objects</a:t>
              </a:r>
              <a:endParaRPr b="1">
                <a:solidFill>
                  <a:srgbClr val="7BAAF7"/>
                </a:solidFill>
                <a:latin typeface="Open Sans"/>
                <a:ea typeface="Open Sans"/>
                <a:cs typeface="Open Sans"/>
                <a:sym typeface="Open Sans"/>
              </a:endParaRPr>
            </a:p>
          </p:txBody>
        </p:sp>
      </p:grpSp>
      <p:grpSp>
        <p:nvGrpSpPr>
          <p:cNvPr id="689" name="Google Shape;689;p71"/>
          <p:cNvGrpSpPr/>
          <p:nvPr/>
        </p:nvGrpSpPr>
        <p:grpSpPr>
          <a:xfrm>
            <a:off x="3743975" y="3018827"/>
            <a:ext cx="1642328" cy="596144"/>
            <a:chOff x="3732640" y="2999318"/>
            <a:chExt cx="1746600" cy="649182"/>
          </a:xfrm>
        </p:grpSpPr>
        <p:sp>
          <p:nvSpPr>
            <p:cNvPr id="632" name="Google Shape;632;p71"/>
            <p:cNvSpPr/>
            <p:nvPr/>
          </p:nvSpPr>
          <p:spPr>
            <a:xfrm>
              <a:off x="3784475" y="3332900"/>
              <a:ext cx="1572900" cy="315600"/>
            </a:xfrm>
            <a:prstGeom prst="roundRect">
              <a:avLst>
                <a:gd fmla="val 0" name="adj"/>
              </a:avLst>
            </a:prstGeom>
            <a:solidFill>
              <a:srgbClr val="C9DAF8"/>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95D46"/>
                  </a:solidFill>
                  <a:latin typeface="Open Sans"/>
                  <a:ea typeface="Open Sans"/>
                  <a:cs typeface="Open Sans"/>
                  <a:sym typeface="Open Sans"/>
                </a:rPr>
                <a:t>Sum Per Key</a:t>
              </a:r>
              <a:endParaRPr b="1">
                <a:solidFill>
                  <a:srgbClr val="695D46"/>
                </a:solidFill>
                <a:latin typeface="Open Sans"/>
                <a:ea typeface="Open Sans"/>
                <a:cs typeface="Open Sans"/>
                <a:sym typeface="Open Sans"/>
              </a:endParaRPr>
            </a:p>
          </p:txBody>
        </p:sp>
        <p:sp>
          <p:nvSpPr>
            <p:cNvPr id="690" name="Google Shape;690;p71"/>
            <p:cNvSpPr txBox="1"/>
            <p:nvPr/>
          </p:nvSpPr>
          <p:spPr>
            <a:xfrm>
              <a:off x="3732640" y="2999318"/>
              <a:ext cx="1746600" cy="3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Portable protos</a:t>
              </a:r>
              <a:endParaRPr b="1">
                <a:solidFill>
                  <a:schemeClr val="dk2"/>
                </a:solidFill>
                <a:latin typeface="Open Sans"/>
                <a:ea typeface="Open Sans"/>
                <a:cs typeface="Open Sans"/>
                <a:sym typeface="Open Sans"/>
              </a:endParaRPr>
            </a:p>
          </p:txBody>
        </p:sp>
      </p:grpSp>
      <p:sp>
        <p:nvSpPr>
          <p:cNvPr id="691" name="Google Shape;691;p71"/>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Portability (current)</a:t>
            </a:r>
            <a:endParaRPr b="1">
              <a:solidFill>
                <a:srgbClr val="351C75"/>
              </a:solidFill>
              <a:latin typeface="Proxima Nova"/>
              <a:ea typeface="Proxima Nova"/>
              <a:cs typeface="Proxima Nova"/>
              <a:sym typeface="Proxima Nova"/>
            </a:endParaRPr>
          </a:p>
        </p:txBody>
      </p:sp>
      <p:sp>
        <p:nvSpPr>
          <p:cNvPr id="692" name="Google Shape;692;p71"/>
          <p:cNvSpPr txBox="1"/>
          <p:nvPr/>
        </p:nvSpPr>
        <p:spPr>
          <a:xfrm>
            <a:off x="10800" y="4756300"/>
            <a:ext cx="27702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u="sng">
                <a:solidFill>
                  <a:schemeClr val="accent1"/>
                </a:solidFill>
                <a:latin typeface="Roboto"/>
                <a:ea typeface="Roboto"/>
                <a:cs typeface="Roboto"/>
                <a:sym typeface="Roboto"/>
                <a:hlinkClick r:id="rId11">
                  <a:extLst>
                    <a:ext uri="{A12FA001-AC4F-418D-AE19-62706E023703}">
                      <ahyp:hlinkClr val="tx"/>
                    </a:ext>
                  </a:extLst>
                </a:hlinkClick>
              </a:rPr>
              <a:t>https://s.apache.org/state-of-beam-sfo-2018</a:t>
            </a:r>
            <a:endParaRPr i="1" sz="1000">
              <a:solidFill>
                <a:schemeClr val="accent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2"/>
          <p:cNvSpPr txBox="1"/>
          <p:nvPr>
            <p:ph type="title"/>
          </p:nvPr>
        </p:nvSpPr>
        <p:spPr>
          <a:xfrm>
            <a:off x="276600" y="520750"/>
            <a:ext cx="8590800" cy="41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FF"/>
                </a:solidFill>
              </a:rPr>
              <a:t>Beam Flink Runner</a:t>
            </a:r>
            <a:endParaRPr>
              <a:solidFill>
                <a:srgbClr val="FF00FF"/>
              </a:solidFill>
            </a:endParaRPr>
          </a:p>
        </p:txBody>
      </p:sp>
      <p:sp>
        <p:nvSpPr>
          <p:cNvPr id="698" name="Google Shape;698;p72"/>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73"/>
          <p:cNvSpPr/>
          <p:nvPr/>
        </p:nvSpPr>
        <p:spPr>
          <a:xfrm>
            <a:off x="5271650" y="1087350"/>
            <a:ext cx="3302100" cy="20577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3"/>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Portability Framework w/ Flink Runner</a:t>
            </a:r>
            <a:endParaRPr/>
          </a:p>
        </p:txBody>
      </p:sp>
      <p:sp>
        <p:nvSpPr>
          <p:cNvPr id="705" name="Google Shape;705;p73"/>
          <p:cNvSpPr/>
          <p:nvPr/>
        </p:nvSpPr>
        <p:spPr>
          <a:xfrm>
            <a:off x="3300400" y="1087350"/>
            <a:ext cx="1247700" cy="2057700"/>
          </a:xfrm>
          <a:prstGeom prst="rect">
            <a:avLst/>
          </a:prstGeom>
          <a:solidFill>
            <a:srgbClr val="FFFFFF"/>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 name="Google Shape;706;p73"/>
          <p:cNvGrpSpPr/>
          <p:nvPr/>
        </p:nvGrpSpPr>
        <p:grpSpPr>
          <a:xfrm>
            <a:off x="380999" y="1846268"/>
            <a:ext cx="376614" cy="682264"/>
            <a:chOff x="1028700" y="733425"/>
            <a:chExt cx="752475" cy="1676325"/>
          </a:xfrm>
        </p:grpSpPr>
        <p:sp>
          <p:nvSpPr>
            <p:cNvPr id="707" name="Google Shape;707;p73"/>
            <p:cNvSpPr/>
            <p:nvPr/>
          </p:nvSpPr>
          <p:spPr>
            <a:xfrm>
              <a:off x="1190625" y="733425"/>
              <a:ext cx="419100" cy="419100"/>
            </a:xfrm>
            <a:prstGeom prst="ellipse">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 name="Google Shape;708;p73"/>
            <p:cNvCxnSpPr>
              <a:stCxn id="707" idx="4"/>
            </p:cNvCxnSpPr>
            <p:nvPr/>
          </p:nvCxnSpPr>
          <p:spPr>
            <a:xfrm>
              <a:off x="1400175" y="1152525"/>
              <a:ext cx="0" cy="656700"/>
            </a:xfrm>
            <a:prstGeom prst="straightConnector1">
              <a:avLst/>
            </a:prstGeom>
            <a:noFill/>
            <a:ln cap="flat" cmpd="sng" w="28575">
              <a:solidFill>
                <a:srgbClr val="434343"/>
              </a:solidFill>
              <a:prstDash val="solid"/>
              <a:round/>
              <a:headEnd len="med" w="med" type="none"/>
              <a:tailEnd len="med" w="med" type="none"/>
            </a:ln>
          </p:spPr>
        </p:cxnSp>
        <p:cxnSp>
          <p:nvCxnSpPr>
            <p:cNvPr id="709" name="Google Shape;709;p73"/>
            <p:cNvCxnSpPr/>
            <p:nvPr/>
          </p:nvCxnSpPr>
          <p:spPr>
            <a:xfrm flipH="1">
              <a:off x="1104975" y="1819275"/>
              <a:ext cx="295200" cy="581100"/>
            </a:xfrm>
            <a:prstGeom prst="straightConnector1">
              <a:avLst/>
            </a:prstGeom>
            <a:noFill/>
            <a:ln cap="flat" cmpd="sng" w="28575">
              <a:solidFill>
                <a:srgbClr val="434343"/>
              </a:solidFill>
              <a:prstDash val="solid"/>
              <a:round/>
              <a:headEnd len="med" w="med" type="none"/>
              <a:tailEnd len="med" w="med" type="none"/>
            </a:ln>
          </p:spPr>
        </p:cxnSp>
        <p:cxnSp>
          <p:nvCxnSpPr>
            <p:cNvPr id="710" name="Google Shape;710;p73"/>
            <p:cNvCxnSpPr/>
            <p:nvPr/>
          </p:nvCxnSpPr>
          <p:spPr>
            <a:xfrm>
              <a:off x="1419225" y="1847850"/>
              <a:ext cx="266700" cy="561900"/>
            </a:xfrm>
            <a:prstGeom prst="straightConnector1">
              <a:avLst/>
            </a:prstGeom>
            <a:noFill/>
            <a:ln cap="flat" cmpd="sng" w="28575">
              <a:solidFill>
                <a:srgbClr val="434343"/>
              </a:solidFill>
              <a:prstDash val="solid"/>
              <a:round/>
              <a:headEnd len="med" w="med" type="none"/>
              <a:tailEnd len="med" w="med" type="none"/>
            </a:ln>
          </p:spPr>
        </p:cxnSp>
        <p:cxnSp>
          <p:nvCxnSpPr>
            <p:cNvPr id="711" name="Google Shape;711;p73"/>
            <p:cNvCxnSpPr/>
            <p:nvPr/>
          </p:nvCxnSpPr>
          <p:spPr>
            <a:xfrm>
              <a:off x="1028700" y="1333500"/>
              <a:ext cx="371400" cy="228600"/>
            </a:xfrm>
            <a:prstGeom prst="straightConnector1">
              <a:avLst/>
            </a:prstGeom>
            <a:noFill/>
            <a:ln cap="flat" cmpd="sng" w="28575">
              <a:solidFill>
                <a:srgbClr val="434343"/>
              </a:solidFill>
              <a:prstDash val="solid"/>
              <a:round/>
              <a:headEnd len="med" w="med" type="none"/>
              <a:tailEnd len="med" w="med" type="none"/>
            </a:ln>
          </p:spPr>
        </p:cxnSp>
        <p:cxnSp>
          <p:nvCxnSpPr>
            <p:cNvPr id="712" name="Google Shape;712;p73"/>
            <p:cNvCxnSpPr/>
            <p:nvPr/>
          </p:nvCxnSpPr>
          <p:spPr>
            <a:xfrm flipH="1" rot="10800000">
              <a:off x="1400175" y="1343100"/>
              <a:ext cx="381000" cy="219000"/>
            </a:xfrm>
            <a:prstGeom prst="straightConnector1">
              <a:avLst/>
            </a:prstGeom>
            <a:noFill/>
            <a:ln cap="flat" cmpd="sng" w="28575">
              <a:solidFill>
                <a:srgbClr val="434343"/>
              </a:solidFill>
              <a:prstDash val="solid"/>
              <a:round/>
              <a:headEnd len="med" w="med" type="none"/>
              <a:tailEnd len="med" w="med" type="none"/>
            </a:ln>
          </p:spPr>
        </p:cxnSp>
      </p:grpSp>
      <p:sp>
        <p:nvSpPr>
          <p:cNvPr id="713" name="Google Shape;713;p73"/>
          <p:cNvSpPr/>
          <p:nvPr/>
        </p:nvSpPr>
        <p:spPr>
          <a:xfrm>
            <a:off x="1125388" y="1911850"/>
            <a:ext cx="853500" cy="682200"/>
          </a:xfrm>
          <a:prstGeom prst="rect">
            <a:avLst/>
          </a:prstGeom>
          <a:solidFill>
            <a:srgbClr val="FFFFFF"/>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E69138"/>
                </a:solidFill>
                <a:latin typeface="Open Sans SemiBold"/>
                <a:ea typeface="Open Sans SemiBold"/>
                <a:cs typeface="Open Sans SemiBold"/>
                <a:sym typeface="Open Sans SemiBold"/>
              </a:rPr>
              <a:t>SDK</a:t>
            </a:r>
            <a:endParaRPr sz="1200">
              <a:solidFill>
                <a:srgbClr val="E69138"/>
              </a:solidFill>
              <a:latin typeface="Open Sans SemiBold"/>
              <a:ea typeface="Open Sans SemiBold"/>
              <a:cs typeface="Open Sans SemiBold"/>
              <a:sym typeface="Open Sans SemiBold"/>
            </a:endParaRPr>
          </a:p>
          <a:p>
            <a:pPr indent="0" lvl="0" marL="0" rtl="0" algn="ctr">
              <a:spcBef>
                <a:spcPts val="0"/>
              </a:spcBef>
              <a:spcAft>
                <a:spcPts val="0"/>
              </a:spcAft>
              <a:buNone/>
            </a:pPr>
            <a:r>
              <a:rPr lang="en" sz="1200">
                <a:solidFill>
                  <a:srgbClr val="E69138"/>
                </a:solidFill>
                <a:latin typeface="Open Sans SemiBold"/>
                <a:ea typeface="Open Sans SemiBold"/>
                <a:cs typeface="Open Sans SemiBold"/>
                <a:sym typeface="Open Sans SemiBold"/>
              </a:rPr>
              <a:t>(Python)</a:t>
            </a:r>
            <a:endParaRPr sz="1200">
              <a:solidFill>
                <a:srgbClr val="E69138"/>
              </a:solidFill>
              <a:latin typeface="Open Sans SemiBold"/>
              <a:ea typeface="Open Sans SemiBold"/>
              <a:cs typeface="Open Sans SemiBold"/>
              <a:sym typeface="Open Sans SemiBold"/>
            </a:endParaRPr>
          </a:p>
        </p:txBody>
      </p:sp>
      <p:sp>
        <p:nvSpPr>
          <p:cNvPr id="714" name="Google Shape;714;p73"/>
          <p:cNvSpPr/>
          <p:nvPr/>
        </p:nvSpPr>
        <p:spPr>
          <a:xfrm>
            <a:off x="3437200" y="1913550"/>
            <a:ext cx="959700" cy="416400"/>
          </a:xfrm>
          <a:prstGeom prst="rect">
            <a:avLst/>
          </a:prstGeom>
          <a:no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D85C6"/>
                </a:solidFill>
                <a:latin typeface="Open Sans"/>
                <a:ea typeface="Open Sans"/>
                <a:cs typeface="Open Sans"/>
                <a:sym typeface="Open Sans"/>
              </a:rPr>
              <a:t>Job Service</a:t>
            </a:r>
            <a:endParaRPr sz="1200">
              <a:solidFill>
                <a:srgbClr val="3D85C6"/>
              </a:solidFill>
              <a:latin typeface="Open Sans"/>
              <a:ea typeface="Open Sans"/>
              <a:cs typeface="Open Sans"/>
              <a:sym typeface="Open Sans"/>
            </a:endParaRPr>
          </a:p>
        </p:txBody>
      </p:sp>
      <p:sp>
        <p:nvSpPr>
          <p:cNvPr id="715" name="Google Shape;715;p73"/>
          <p:cNvSpPr/>
          <p:nvPr/>
        </p:nvSpPr>
        <p:spPr>
          <a:xfrm>
            <a:off x="3429622" y="2506950"/>
            <a:ext cx="959700" cy="416400"/>
          </a:xfrm>
          <a:prstGeom prst="rect">
            <a:avLst/>
          </a:prstGeom>
          <a:solidFill>
            <a:srgbClr val="FFFFFF"/>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D85C6"/>
                </a:solidFill>
                <a:latin typeface="Open Sans"/>
                <a:ea typeface="Open Sans"/>
                <a:cs typeface="Open Sans"/>
                <a:sym typeface="Open Sans"/>
              </a:rPr>
              <a:t>Artifact</a:t>
            </a:r>
            <a:br>
              <a:rPr lang="en" sz="1200">
                <a:solidFill>
                  <a:srgbClr val="3D85C6"/>
                </a:solidFill>
                <a:latin typeface="Open Sans"/>
                <a:ea typeface="Open Sans"/>
                <a:cs typeface="Open Sans"/>
                <a:sym typeface="Open Sans"/>
              </a:rPr>
            </a:br>
            <a:r>
              <a:rPr lang="en" sz="1200">
                <a:solidFill>
                  <a:srgbClr val="3D85C6"/>
                </a:solidFill>
                <a:latin typeface="Open Sans"/>
                <a:ea typeface="Open Sans"/>
                <a:cs typeface="Open Sans"/>
                <a:sym typeface="Open Sans"/>
              </a:rPr>
              <a:t>Staging</a:t>
            </a:r>
            <a:endParaRPr sz="1200">
              <a:solidFill>
                <a:srgbClr val="3D85C6"/>
              </a:solidFill>
              <a:latin typeface="Open Sans"/>
              <a:ea typeface="Open Sans"/>
              <a:cs typeface="Open Sans"/>
              <a:sym typeface="Open Sans"/>
            </a:endParaRPr>
          </a:p>
        </p:txBody>
      </p:sp>
      <p:grpSp>
        <p:nvGrpSpPr>
          <p:cNvPr id="716" name="Google Shape;716;p73"/>
          <p:cNvGrpSpPr/>
          <p:nvPr/>
        </p:nvGrpSpPr>
        <p:grpSpPr>
          <a:xfrm>
            <a:off x="6993628" y="1189767"/>
            <a:ext cx="1461797" cy="1745108"/>
            <a:chOff x="6993628" y="1189767"/>
            <a:chExt cx="1461797" cy="1745108"/>
          </a:xfrm>
        </p:grpSpPr>
        <p:sp>
          <p:nvSpPr>
            <p:cNvPr id="717" name="Google Shape;717;p73"/>
            <p:cNvSpPr/>
            <p:nvPr/>
          </p:nvSpPr>
          <p:spPr>
            <a:xfrm>
              <a:off x="6993628" y="1189767"/>
              <a:ext cx="1394100" cy="1681200"/>
            </a:xfrm>
            <a:prstGeom prst="rect">
              <a:avLst/>
            </a:prstGeom>
            <a:solidFill>
              <a:srgbClr val="FFFFFF"/>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3"/>
            <p:cNvSpPr/>
            <p:nvPr/>
          </p:nvSpPr>
          <p:spPr>
            <a:xfrm>
              <a:off x="7025325" y="1219200"/>
              <a:ext cx="1394100" cy="1681200"/>
            </a:xfrm>
            <a:prstGeom prst="rect">
              <a:avLst/>
            </a:prstGeom>
            <a:solidFill>
              <a:srgbClr val="FFFFFF"/>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3"/>
            <p:cNvSpPr/>
            <p:nvPr/>
          </p:nvSpPr>
          <p:spPr>
            <a:xfrm>
              <a:off x="7061325" y="1253675"/>
              <a:ext cx="1394100" cy="1681200"/>
            </a:xfrm>
            <a:prstGeom prst="rect">
              <a:avLst/>
            </a:prstGeom>
            <a:solidFill>
              <a:srgbClr val="FFFFFF"/>
            </a:solid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0" name="Google Shape;720;p73"/>
          <p:cNvCxnSpPr>
            <a:stCxn id="715" idx="2"/>
            <a:endCxn id="721" idx="1"/>
          </p:cNvCxnSpPr>
          <p:nvPr/>
        </p:nvCxnSpPr>
        <p:spPr>
          <a:xfrm>
            <a:off x="3909472" y="2923350"/>
            <a:ext cx="7500" cy="1170000"/>
          </a:xfrm>
          <a:prstGeom prst="straightConnector1">
            <a:avLst/>
          </a:prstGeom>
          <a:noFill/>
          <a:ln cap="flat" cmpd="sng" w="9525">
            <a:solidFill>
              <a:srgbClr val="666666"/>
            </a:solidFill>
            <a:prstDash val="lgDash"/>
            <a:round/>
            <a:headEnd len="med" w="med" type="none"/>
            <a:tailEnd len="med" w="med" type="stealth"/>
          </a:ln>
        </p:spPr>
      </p:cxnSp>
      <p:cxnSp>
        <p:nvCxnSpPr>
          <p:cNvPr id="722" name="Google Shape;722;p73"/>
          <p:cNvCxnSpPr>
            <a:endCxn id="713" idx="1"/>
          </p:cNvCxnSpPr>
          <p:nvPr/>
        </p:nvCxnSpPr>
        <p:spPr>
          <a:xfrm>
            <a:off x="784288" y="2250250"/>
            <a:ext cx="341100" cy="2700"/>
          </a:xfrm>
          <a:prstGeom prst="straightConnector1">
            <a:avLst/>
          </a:prstGeom>
          <a:noFill/>
          <a:ln cap="flat" cmpd="sng" w="9525">
            <a:solidFill>
              <a:srgbClr val="000000"/>
            </a:solidFill>
            <a:prstDash val="solid"/>
            <a:round/>
            <a:headEnd len="med" w="med" type="none"/>
            <a:tailEnd len="med" w="med" type="stealth"/>
          </a:ln>
        </p:spPr>
      </p:cxnSp>
      <p:sp>
        <p:nvSpPr>
          <p:cNvPr id="723" name="Google Shape;723;p73"/>
          <p:cNvSpPr/>
          <p:nvPr/>
        </p:nvSpPr>
        <p:spPr>
          <a:xfrm>
            <a:off x="5497650" y="1923650"/>
            <a:ext cx="1116000" cy="416400"/>
          </a:xfrm>
          <a:prstGeom prst="rect">
            <a:avLst/>
          </a:prstGeom>
          <a:solidFill>
            <a:srgbClr val="FFFFFF"/>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674EA7"/>
                </a:solidFill>
                <a:latin typeface="Open Sans"/>
                <a:ea typeface="Open Sans"/>
                <a:cs typeface="Open Sans"/>
                <a:sym typeface="Open Sans"/>
              </a:rPr>
              <a:t>Job Manager</a:t>
            </a:r>
            <a:endParaRPr sz="1200">
              <a:solidFill>
                <a:srgbClr val="674EA7"/>
              </a:solidFill>
              <a:latin typeface="Open Sans"/>
              <a:ea typeface="Open Sans"/>
              <a:cs typeface="Open Sans"/>
              <a:sym typeface="Open Sans"/>
            </a:endParaRPr>
          </a:p>
        </p:txBody>
      </p:sp>
      <p:sp>
        <p:nvSpPr>
          <p:cNvPr id="724" name="Google Shape;724;p73"/>
          <p:cNvSpPr/>
          <p:nvPr/>
        </p:nvSpPr>
        <p:spPr>
          <a:xfrm>
            <a:off x="7151152" y="2414725"/>
            <a:ext cx="1247700" cy="416400"/>
          </a:xfrm>
          <a:prstGeom prst="rect">
            <a:avLst/>
          </a:prstGeom>
          <a:solidFill>
            <a:srgbClr val="FFFFFF"/>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74EA7"/>
                </a:solidFill>
                <a:latin typeface="Open Sans"/>
                <a:ea typeface="Open Sans"/>
                <a:cs typeface="Open Sans"/>
                <a:sym typeface="Open Sans"/>
              </a:rPr>
              <a:t>Fn Services</a:t>
            </a:r>
            <a:endParaRPr sz="1200">
              <a:solidFill>
                <a:srgbClr val="674EA7"/>
              </a:solidFill>
              <a:latin typeface="Open Sans"/>
              <a:ea typeface="Open Sans"/>
              <a:cs typeface="Open Sans"/>
              <a:sym typeface="Open Sans"/>
            </a:endParaRPr>
          </a:p>
          <a:p>
            <a:pPr indent="0" lvl="0" marL="0" rtl="0" algn="ctr">
              <a:spcBef>
                <a:spcPts val="0"/>
              </a:spcBef>
              <a:spcAft>
                <a:spcPts val="0"/>
              </a:spcAft>
              <a:buNone/>
            </a:pPr>
            <a:r>
              <a:rPr lang="en" sz="1000">
                <a:solidFill>
                  <a:srgbClr val="674EA7"/>
                </a:solidFill>
                <a:latin typeface="Open Sans"/>
                <a:ea typeface="Open Sans"/>
                <a:cs typeface="Open Sans"/>
                <a:sym typeface="Open Sans"/>
              </a:rPr>
              <a:t>(Beam Flink Task)</a:t>
            </a:r>
            <a:endParaRPr sz="1000">
              <a:solidFill>
                <a:srgbClr val="674EA7"/>
              </a:solidFill>
              <a:latin typeface="Open Sans"/>
              <a:ea typeface="Open Sans"/>
              <a:cs typeface="Open Sans"/>
              <a:sym typeface="Open Sans"/>
            </a:endParaRPr>
          </a:p>
        </p:txBody>
      </p:sp>
      <p:sp>
        <p:nvSpPr>
          <p:cNvPr id="725" name="Google Shape;725;p73"/>
          <p:cNvSpPr txBox="1"/>
          <p:nvPr/>
        </p:nvSpPr>
        <p:spPr>
          <a:xfrm>
            <a:off x="7134525" y="1276421"/>
            <a:ext cx="1247700" cy="2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674EA7"/>
                </a:solidFill>
                <a:latin typeface="Open Sans Light"/>
                <a:ea typeface="Open Sans Light"/>
                <a:cs typeface="Open Sans Light"/>
                <a:sym typeface="Open Sans Light"/>
              </a:rPr>
              <a:t>Task Manager</a:t>
            </a:r>
            <a:endParaRPr sz="1100">
              <a:solidFill>
                <a:srgbClr val="674EA7"/>
              </a:solidFill>
              <a:latin typeface="Open Sans Light"/>
              <a:ea typeface="Open Sans Light"/>
              <a:cs typeface="Open Sans Light"/>
              <a:sym typeface="Open Sans Light"/>
            </a:endParaRPr>
          </a:p>
        </p:txBody>
      </p:sp>
      <p:sp>
        <p:nvSpPr>
          <p:cNvPr id="726" name="Google Shape;726;p73"/>
          <p:cNvSpPr/>
          <p:nvPr/>
        </p:nvSpPr>
        <p:spPr>
          <a:xfrm>
            <a:off x="5271656" y="3568521"/>
            <a:ext cx="3302100" cy="1253700"/>
          </a:xfrm>
          <a:prstGeom prst="rect">
            <a:avLst/>
          </a:prstGeom>
          <a:solidFill>
            <a:srgbClr val="FFFFFF"/>
          </a:solid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73"/>
          <p:cNvSpPr txBox="1"/>
          <p:nvPr/>
        </p:nvSpPr>
        <p:spPr>
          <a:xfrm>
            <a:off x="6445600" y="3286699"/>
            <a:ext cx="18804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pen Sans Light"/>
                <a:ea typeface="Open Sans Light"/>
                <a:cs typeface="Open Sans Light"/>
                <a:sym typeface="Open Sans Light"/>
              </a:rPr>
              <a:t>Executor / Fn API</a:t>
            </a:r>
            <a:endParaRPr sz="1100">
              <a:latin typeface="Open Sans Light"/>
              <a:ea typeface="Open Sans Light"/>
              <a:cs typeface="Open Sans Light"/>
              <a:sym typeface="Open Sans Light"/>
            </a:endParaRPr>
          </a:p>
        </p:txBody>
      </p:sp>
      <p:sp>
        <p:nvSpPr>
          <p:cNvPr id="728" name="Google Shape;728;p73"/>
          <p:cNvSpPr/>
          <p:nvPr/>
        </p:nvSpPr>
        <p:spPr>
          <a:xfrm>
            <a:off x="5418398" y="3726469"/>
            <a:ext cx="959700" cy="416400"/>
          </a:xfrm>
          <a:prstGeom prst="rect">
            <a:avLst/>
          </a:prstGeom>
          <a:solidFill>
            <a:srgbClr val="FFFFFF"/>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D85C6"/>
                </a:solidFill>
                <a:latin typeface="Open Sans"/>
                <a:ea typeface="Open Sans"/>
                <a:cs typeface="Open Sans"/>
                <a:sym typeface="Open Sans"/>
              </a:rPr>
              <a:t>Provision</a:t>
            </a:r>
            <a:endParaRPr sz="1200">
              <a:solidFill>
                <a:srgbClr val="3D85C6"/>
              </a:solidFill>
              <a:latin typeface="Open Sans"/>
              <a:ea typeface="Open Sans"/>
              <a:cs typeface="Open Sans"/>
              <a:sym typeface="Open Sans"/>
            </a:endParaRPr>
          </a:p>
        </p:txBody>
      </p:sp>
      <p:sp>
        <p:nvSpPr>
          <p:cNvPr id="729" name="Google Shape;729;p73"/>
          <p:cNvSpPr/>
          <p:nvPr/>
        </p:nvSpPr>
        <p:spPr>
          <a:xfrm>
            <a:off x="6445591" y="3726469"/>
            <a:ext cx="959700" cy="416400"/>
          </a:xfrm>
          <a:prstGeom prst="rect">
            <a:avLst/>
          </a:prstGeom>
          <a:solidFill>
            <a:srgbClr val="FFFFFF"/>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D85C6"/>
                </a:solidFill>
                <a:latin typeface="Open Sans"/>
                <a:ea typeface="Open Sans"/>
                <a:cs typeface="Open Sans"/>
                <a:sym typeface="Open Sans"/>
              </a:rPr>
              <a:t>Control</a:t>
            </a:r>
            <a:endParaRPr sz="1200">
              <a:solidFill>
                <a:srgbClr val="3D85C6"/>
              </a:solidFill>
              <a:latin typeface="Open Sans"/>
              <a:ea typeface="Open Sans"/>
              <a:cs typeface="Open Sans"/>
              <a:sym typeface="Open Sans"/>
            </a:endParaRPr>
          </a:p>
        </p:txBody>
      </p:sp>
      <p:sp>
        <p:nvSpPr>
          <p:cNvPr id="730" name="Google Shape;730;p73"/>
          <p:cNvSpPr/>
          <p:nvPr/>
        </p:nvSpPr>
        <p:spPr>
          <a:xfrm>
            <a:off x="7472785" y="3726469"/>
            <a:ext cx="959700" cy="416400"/>
          </a:xfrm>
          <a:prstGeom prst="rect">
            <a:avLst/>
          </a:prstGeom>
          <a:solidFill>
            <a:srgbClr val="FFFFFF"/>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D85C6"/>
                </a:solidFill>
                <a:latin typeface="Open Sans"/>
                <a:ea typeface="Open Sans"/>
                <a:cs typeface="Open Sans"/>
                <a:sym typeface="Open Sans"/>
              </a:rPr>
              <a:t>Data</a:t>
            </a:r>
            <a:endParaRPr sz="1200">
              <a:solidFill>
                <a:srgbClr val="3D85C6"/>
              </a:solidFill>
              <a:latin typeface="Open Sans"/>
              <a:ea typeface="Open Sans"/>
              <a:cs typeface="Open Sans"/>
              <a:sym typeface="Open Sans"/>
            </a:endParaRPr>
          </a:p>
        </p:txBody>
      </p:sp>
      <p:sp>
        <p:nvSpPr>
          <p:cNvPr id="731" name="Google Shape;731;p73"/>
          <p:cNvSpPr/>
          <p:nvPr/>
        </p:nvSpPr>
        <p:spPr>
          <a:xfrm>
            <a:off x="5418398" y="4237925"/>
            <a:ext cx="959700" cy="416400"/>
          </a:xfrm>
          <a:prstGeom prst="rect">
            <a:avLst/>
          </a:prstGeom>
          <a:solidFill>
            <a:srgbClr val="FFFFFF"/>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D85C6"/>
                </a:solidFill>
                <a:latin typeface="Open Sans"/>
                <a:ea typeface="Open Sans"/>
                <a:cs typeface="Open Sans"/>
                <a:sym typeface="Open Sans"/>
              </a:rPr>
              <a:t>Artifact</a:t>
            </a:r>
            <a:br>
              <a:rPr lang="en" sz="1200">
                <a:solidFill>
                  <a:srgbClr val="3D85C6"/>
                </a:solidFill>
                <a:latin typeface="Open Sans"/>
                <a:ea typeface="Open Sans"/>
                <a:cs typeface="Open Sans"/>
                <a:sym typeface="Open Sans"/>
              </a:rPr>
            </a:br>
            <a:r>
              <a:rPr lang="en" sz="1200">
                <a:solidFill>
                  <a:srgbClr val="3D85C6"/>
                </a:solidFill>
                <a:latin typeface="Open Sans"/>
                <a:ea typeface="Open Sans"/>
                <a:cs typeface="Open Sans"/>
                <a:sym typeface="Open Sans"/>
              </a:rPr>
              <a:t>Retrieval</a:t>
            </a:r>
            <a:endParaRPr sz="1200">
              <a:solidFill>
                <a:srgbClr val="3D85C6"/>
              </a:solidFill>
              <a:latin typeface="Open Sans"/>
              <a:ea typeface="Open Sans"/>
              <a:cs typeface="Open Sans"/>
              <a:sym typeface="Open Sans"/>
            </a:endParaRPr>
          </a:p>
        </p:txBody>
      </p:sp>
      <p:sp>
        <p:nvSpPr>
          <p:cNvPr id="732" name="Google Shape;732;p73"/>
          <p:cNvSpPr/>
          <p:nvPr/>
        </p:nvSpPr>
        <p:spPr>
          <a:xfrm>
            <a:off x="6445591" y="4237925"/>
            <a:ext cx="959700" cy="416400"/>
          </a:xfrm>
          <a:prstGeom prst="rect">
            <a:avLst/>
          </a:prstGeom>
          <a:solidFill>
            <a:srgbClr val="FFFFFF"/>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D85C6"/>
                </a:solidFill>
                <a:latin typeface="Open Sans"/>
                <a:ea typeface="Open Sans"/>
                <a:cs typeface="Open Sans"/>
                <a:sym typeface="Open Sans"/>
              </a:rPr>
              <a:t>State</a:t>
            </a:r>
            <a:endParaRPr sz="1200">
              <a:solidFill>
                <a:srgbClr val="3D85C6"/>
              </a:solidFill>
              <a:latin typeface="Open Sans"/>
              <a:ea typeface="Open Sans"/>
              <a:cs typeface="Open Sans"/>
              <a:sym typeface="Open Sans"/>
            </a:endParaRPr>
          </a:p>
        </p:txBody>
      </p:sp>
      <p:sp>
        <p:nvSpPr>
          <p:cNvPr id="733" name="Google Shape;733;p73"/>
          <p:cNvSpPr/>
          <p:nvPr/>
        </p:nvSpPr>
        <p:spPr>
          <a:xfrm>
            <a:off x="7472785" y="4237925"/>
            <a:ext cx="959700" cy="416400"/>
          </a:xfrm>
          <a:prstGeom prst="rect">
            <a:avLst/>
          </a:prstGeom>
          <a:solidFill>
            <a:srgbClr val="FFFFFF"/>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3D85C6"/>
                </a:solidFill>
                <a:latin typeface="Open Sans"/>
                <a:ea typeface="Open Sans"/>
                <a:cs typeface="Open Sans"/>
                <a:sym typeface="Open Sans"/>
              </a:rPr>
              <a:t>Logging</a:t>
            </a:r>
            <a:endParaRPr sz="1200">
              <a:solidFill>
                <a:srgbClr val="3D85C6"/>
              </a:solidFill>
              <a:latin typeface="Open Sans"/>
              <a:ea typeface="Open Sans"/>
              <a:cs typeface="Open Sans"/>
              <a:sym typeface="Open Sans"/>
            </a:endParaRPr>
          </a:p>
        </p:txBody>
      </p:sp>
      <p:cxnSp>
        <p:nvCxnSpPr>
          <p:cNvPr id="734" name="Google Shape;734;p73"/>
          <p:cNvCxnSpPr/>
          <p:nvPr/>
        </p:nvCxnSpPr>
        <p:spPr>
          <a:xfrm>
            <a:off x="7982856" y="2361160"/>
            <a:ext cx="0" cy="0"/>
          </a:xfrm>
          <a:prstGeom prst="straightConnector1">
            <a:avLst/>
          </a:prstGeom>
          <a:noFill/>
          <a:ln cap="flat" cmpd="sng" w="9525">
            <a:solidFill>
              <a:srgbClr val="000000"/>
            </a:solidFill>
            <a:prstDash val="solid"/>
            <a:round/>
            <a:headEnd len="med" w="med" type="none"/>
            <a:tailEnd len="med" w="med" type="none"/>
          </a:ln>
        </p:spPr>
      </p:cxnSp>
      <p:cxnSp>
        <p:nvCxnSpPr>
          <p:cNvPr id="735" name="Google Shape;735;p73"/>
          <p:cNvCxnSpPr>
            <a:stCxn id="714" idx="3"/>
            <a:endCxn id="723" idx="1"/>
          </p:cNvCxnSpPr>
          <p:nvPr/>
        </p:nvCxnSpPr>
        <p:spPr>
          <a:xfrm>
            <a:off x="4396900" y="2121750"/>
            <a:ext cx="1100700" cy="10200"/>
          </a:xfrm>
          <a:prstGeom prst="straightConnector1">
            <a:avLst/>
          </a:prstGeom>
          <a:noFill/>
          <a:ln cap="flat" cmpd="sng" w="9525">
            <a:solidFill>
              <a:srgbClr val="999999"/>
            </a:solidFill>
            <a:prstDash val="solid"/>
            <a:round/>
            <a:headEnd len="med" w="med" type="none"/>
            <a:tailEnd len="med" w="med" type="stealth"/>
          </a:ln>
        </p:spPr>
      </p:cxnSp>
      <p:cxnSp>
        <p:nvCxnSpPr>
          <p:cNvPr id="736" name="Google Shape;736;p73"/>
          <p:cNvCxnSpPr>
            <a:stCxn id="713" idx="3"/>
            <a:endCxn id="714" idx="1"/>
          </p:cNvCxnSpPr>
          <p:nvPr/>
        </p:nvCxnSpPr>
        <p:spPr>
          <a:xfrm flipH="1" rot="10800000">
            <a:off x="1978888" y="2121850"/>
            <a:ext cx="1458300" cy="131100"/>
          </a:xfrm>
          <a:prstGeom prst="straightConnector1">
            <a:avLst/>
          </a:prstGeom>
          <a:noFill/>
          <a:ln cap="flat" cmpd="sng" w="9525">
            <a:solidFill>
              <a:srgbClr val="666666"/>
            </a:solidFill>
            <a:prstDash val="solid"/>
            <a:round/>
            <a:headEnd len="med" w="med" type="none"/>
            <a:tailEnd len="med" w="med" type="stealth"/>
          </a:ln>
        </p:spPr>
      </p:cxnSp>
      <p:cxnSp>
        <p:nvCxnSpPr>
          <p:cNvPr id="737" name="Google Shape;737;p73"/>
          <p:cNvCxnSpPr>
            <a:stCxn id="723" idx="3"/>
          </p:cNvCxnSpPr>
          <p:nvPr/>
        </p:nvCxnSpPr>
        <p:spPr>
          <a:xfrm>
            <a:off x="6613650" y="2131850"/>
            <a:ext cx="399600" cy="6900"/>
          </a:xfrm>
          <a:prstGeom prst="straightConnector1">
            <a:avLst/>
          </a:prstGeom>
          <a:noFill/>
          <a:ln cap="flat" cmpd="sng" w="9525">
            <a:solidFill>
              <a:srgbClr val="999999"/>
            </a:solidFill>
            <a:prstDash val="solid"/>
            <a:round/>
            <a:headEnd len="med" w="med" type="none"/>
            <a:tailEnd len="med" w="med" type="stealth"/>
          </a:ln>
        </p:spPr>
      </p:cxnSp>
      <p:cxnSp>
        <p:nvCxnSpPr>
          <p:cNvPr id="738" name="Google Shape;738;p73"/>
          <p:cNvCxnSpPr/>
          <p:nvPr/>
        </p:nvCxnSpPr>
        <p:spPr>
          <a:xfrm flipH="1" rot="10800000">
            <a:off x="5309089" y="2816670"/>
            <a:ext cx="1879800" cy="735900"/>
          </a:xfrm>
          <a:prstGeom prst="straightConnector1">
            <a:avLst/>
          </a:prstGeom>
          <a:noFill/>
          <a:ln cap="flat" cmpd="sng" w="19050">
            <a:solidFill>
              <a:srgbClr val="8E7CC3"/>
            </a:solidFill>
            <a:prstDash val="dash"/>
            <a:round/>
            <a:headEnd len="med" w="med" type="none"/>
            <a:tailEnd len="med" w="med" type="none"/>
          </a:ln>
        </p:spPr>
      </p:cxnSp>
      <p:sp>
        <p:nvSpPr>
          <p:cNvPr id="739" name="Google Shape;739;p73"/>
          <p:cNvSpPr txBox="1"/>
          <p:nvPr/>
        </p:nvSpPr>
        <p:spPr>
          <a:xfrm>
            <a:off x="7061325" y="2124461"/>
            <a:ext cx="788100" cy="2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Open Sans Light"/>
                <a:ea typeface="Open Sans Light"/>
                <a:cs typeface="Open Sans Light"/>
                <a:sym typeface="Open Sans Light"/>
              </a:rPr>
              <a:t>gRPC</a:t>
            </a:r>
            <a:endParaRPr sz="1100">
              <a:latin typeface="Open Sans Light"/>
              <a:ea typeface="Open Sans Light"/>
              <a:cs typeface="Open Sans Light"/>
              <a:sym typeface="Open Sans Light"/>
            </a:endParaRPr>
          </a:p>
        </p:txBody>
      </p:sp>
      <p:sp>
        <p:nvSpPr>
          <p:cNvPr id="740" name="Google Shape;740;p73"/>
          <p:cNvSpPr txBox="1"/>
          <p:nvPr/>
        </p:nvSpPr>
        <p:spPr>
          <a:xfrm>
            <a:off x="1673525" y="922400"/>
            <a:ext cx="1394100" cy="323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latin typeface="Open Sans Light"/>
                <a:ea typeface="Open Sans Light"/>
                <a:cs typeface="Open Sans Light"/>
                <a:sym typeface="Open Sans Light"/>
              </a:rPr>
              <a:t>Pipeline (</a:t>
            </a:r>
            <a:r>
              <a:rPr lang="en" sz="900">
                <a:latin typeface="Open Sans Light"/>
                <a:ea typeface="Open Sans Light"/>
                <a:cs typeface="Open Sans Light"/>
                <a:sym typeface="Open Sans Light"/>
              </a:rPr>
              <a:t>protobuf)</a:t>
            </a:r>
            <a:endParaRPr sz="900">
              <a:latin typeface="Open Sans Light"/>
              <a:ea typeface="Open Sans Light"/>
              <a:cs typeface="Open Sans Light"/>
              <a:sym typeface="Open Sans Light"/>
            </a:endParaRPr>
          </a:p>
        </p:txBody>
      </p:sp>
      <p:cxnSp>
        <p:nvCxnSpPr>
          <p:cNvPr id="741" name="Google Shape;741;p73"/>
          <p:cNvCxnSpPr/>
          <p:nvPr/>
        </p:nvCxnSpPr>
        <p:spPr>
          <a:xfrm rot="10800000">
            <a:off x="8388650" y="2835325"/>
            <a:ext cx="185100" cy="702900"/>
          </a:xfrm>
          <a:prstGeom prst="straightConnector1">
            <a:avLst/>
          </a:prstGeom>
          <a:noFill/>
          <a:ln cap="flat" cmpd="sng" w="19050">
            <a:solidFill>
              <a:srgbClr val="8E7CC3"/>
            </a:solidFill>
            <a:prstDash val="dash"/>
            <a:round/>
            <a:headEnd len="med" w="med" type="none"/>
            <a:tailEnd len="med" w="med" type="none"/>
          </a:ln>
        </p:spPr>
      </p:cxnSp>
      <p:cxnSp>
        <p:nvCxnSpPr>
          <p:cNvPr id="742" name="Google Shape;742;p73"/>
          <p:cNvCxnSpPr/>
          <p:nvPr/>
        </p:nvCxnSpPr>
        <p:spPr>
          <a:xfrm flipH="1">
            <a:off x="7721325" y="2149597"/>
            <a:ext cx="2100" cy="279300"/>
          </a:xfrm>
          <a:prstGeom prst="straightConnector1">
            <a:avLst/>
          </a:prstGeom>
          <a:noFill/>
          <a:ln cap="flat" cmpd="sng" w="9525">
            <a:solidFill>
              <a:srgbClr val="666666"/>
            </a:solidFill>
            <a:prstDash val="solid"/>
            <a:round/>
            <a:headEnd len="med" w="med" type="none"/>
            <a:tailEnd len="med" w="med" type="triangle"/>
          </a:ln>
        </p:spPr>
      </p:cxnSp>
      <p:grpSp>
        <p:nvGrpSpPr>
          <p:cNvPr id="743" name="Google Shape;743;p73"/>
          <p:cNvGrpSpPr/>
          <p:nvPr/>
        </p:nvGrpSpPr>
        <p:grpSpPr>
          <a:xfrm>
            <a:off x="2225538" y="1289839"/>
            <a:ext cx="667754" cy="705494"/>
            <a:chOff x="636225" y="1303475"/>
            <a:chExt cx="3265300" cy="3429725"/>
          </a:xfrm>
        </p:grpSpPr>
        <p:cxnSp>
          <p:nvCxnSpPr>
            <p:cNvPr id="744" name="Google Shape;744;p73"/>
            <p:cNvCxnSpPr>
              <a:stCxn id="745" idx="2"/>
              <a:endCxn id="746" idx="0"/>
            </p:cNvCxnSpPr>
            <p:nvPr/>
          </p:nvCxnSpPr>
          <p:spPr>
            <a:xfrm>
              <a:off x="1188708" y="2819090"/>
              <a:ext cx="915300" cy="426000"/>
            </a:xfrm>
            <a:prstGeom prst="straightConnector1">
              <a:avLst/>
            </a:prstGeom>
            <a:noFill/>
            <a:ln cap="flat" cmpd="sng" w="9525">
              <a:solidFill>
                <a:srgbClr val="4DB6AC"/>
              </a:solidFill>
              <a:prstDash val="solid"/>
              <a:round/>
              <a:headEnd len="med" w="med" type="none"/>
              <a:tailEnd len="med" w="med" type="triangle"/>
            </a:ln>
          </p:spPr>
        </p:cxnSp>
        <p:cxnSp>
          <p:nvCxnSpPr>
            <p:cNvPr id="747" name="Google Shape;747;p73"/>
            <p:cNvCxnSpPr>
              <a:stCxn id="748" idx="2"/>
              <a:endCxn id="749" idx="0"/>
            </p:cNvCxnSpPr>
            <p:nvPr/>
          </p:nvCxnSpPr>
          <p:spPr>
            <a:xfrm>
              <a:off x="3035178" y="2283269"/>
              <a:ext cx="0" cy="310500"/>
            </a:xfrm>
            <a:prstGeom prst="straightConnector1">
              <a:avLst/>
            </a:prstGeom>
            <a:noFill/>
            <a:ln cap="flat" cmpd="sng" w="9525">
              <a:solidFill>
                <a:srgbClr val="4DB6AC"/>
              </a:solidFill>
              <a:prstDash val="solid"/>
              <a:round/>
              <a:headEnd len="med" w="med" type="none"/>
              <a:tailEnd len="med" w="med" type="triangle"/>
            </a:ln>
          </p:spPr>
        </p:cxnSp>
        <p:cxnSp>
          <p:nvCxnSpPr>
            <p:cNvPr id="750" name="Google Shape;750;p73"/>
            <p:cNvCxnSpPr>
              <a:stCxn id="749" idx="2"/>
              <a:endCxn id="746" idx="0"/>
            </p:cNvCxnSpPr>
            <p:nvPr/>
          </p:nvCxnSpPr>
          <p:spPr>
            <a:xfrm flipH="1">
              <a:off x="2103671" y="2884178"/>
              <a:ext cx="931500" cy="360300"/>
            </a:xfrm>
            <a:prstGeom prst="straightConnector1">
              <a:avLst/>
            </a:prstGeom>
            <a:noFill/>
            <a:ln cap="flat" cmpd="sng" w="9525">
              <a:solidFill>
                <a:srgbClr val="4DB6AC"/>
              </a:solidFill>
              <a:prstDash val="solid"/>
              <a:round/>
              <a:headEnd len="med" w="med" type="none"/>
              <a:tailEnd len="med" w="med" type="triangle"/>
            </a:ln>
          </p:spPr>
        </p:cxnSp>
        <p:cxnSp>
          <p:nvCxnSpPr>
            <p:cNvPr id="751" name="Google Shape;751;p73"/>
            <p:cNvCxnSpPr>
              <a:stCxn id="746" idx="2"/>
              <a:endCxn id="752" idx="0"/>
            </p:cNvCxnSpPr>
            <p:nvPr/>
          </p:nvCxnSpPr>
          <p:spPr>
            <a:xfrm flipH="1">
              <a:off x="1662471" y="3534693"/>
              <a:ext cx="441600" cy="250800"/>
            </a:xfrm>
            <a:prstGeom prst="straightConnector1">
              <a:avLst/>
            </a:prstGeom>
            <a:noFill/>
            <a:ln cap="flat" cmpd="sng" w="9525">
              <a:solidFill>
                <a:srgbClr val="A1E8D9"/>
              </a:solidFill>
              <a:prstDash val="solid"/>
              <a:round/>
              <a:headEnd len="med" w="med" type="none"/>
              <a:tailEnd len="med" w="med" type="triangle"/>
            </a:ln>
          </p:spPr>
        </p:cxnSp>
        <p:cxnSp>
          <p:nvCxnSpPr>
            <p:cNvPr id="753" name="Google Shape;753;p73"/>
            <p:cNvCxnSpPr>
              <a:stCxn id="754" idx="2"/>
              <a:endCxn id="745" idx="0"/>
            </p:cNvCxnSpPr>
            <p:nvPr/>
          </p:nvCxnSpPr>
          <p:spPr>
            <a:xfrm>
              <a:off x="1188708" y="2283284"/>
              <a:ext cx="0" cy="245100"/>
            </a:xfrm>
            <a:prstGeom prst="straightConnector1">
              <a:avLst/>
            </a:prstGeom>
            <a:noFill/>
            <a:ln cap="flat" cmpd="sng" w="9525">
              <a:solidFill>
                <a:srgbClr val="4DB6AC"/>
              </a:solidFill>
              <a:prstDash val="solid"/>
              <a:round/>
              <a:headEnd len="med" w="med" type="none"/>
              <a:tailEnd len="med" w="med" type="triangle"/>
            </a:ln>
          </p:spPr>
        </p:cxnSp>
        <p:sp>
          <p:nvSpPr>
            <p:cNvPr id="748" name="Google Shape;748;p73"/>
            <p:cNvSpPr/>
            <p:nvPr/>
          </p:nvSpPr>
          <p:spPr>
            <a:xfrm>
              <a:off x="2624778" y="1993169"/>
              <a:ext cx="820800" cy="290100"/>
            </a:xfrm>
            <a:prstGeom prst="roundRect">
              <a:avLst>
                <a:gd fmla="val 0" name="adj"/>
              </a:avLst>
            </a:prstGeom>
            <a:solidFill>
              <a:srgbClr val="D84437"/>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749" name="Google Shape;749;p73"/>
            <p:cNvSpPr/>
            <p:nvPr/>
          </p:nvSpPr>
          <p:spPr>
            <a:xfrm>
              <a:off x="2624771" y="2594078"/>
              <a:ext cx="820800" cy="290100"/>
            </a:xfrm>
            <a:prstGeom prst="roundRect">
              <a:avLst>
                <a:gd fmla="val 0" name="adj"/>
              </a:avLst>
            </a:prstGeom>
            <a:solidFill>
              <a:srgbClr val="741B47"/>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746" name="Google Shape;746;p73"/>
            <p:cNvSpPr/>
            <p:nvPr/>
          </p:nvSpPr>
          <p:spPr>
            <a:xfrm>
              <a:off x="1693671" y="3244593"/>
              <a:ext cx="820800" cy="290100"/>
            </a:xfrm>
            <a:prstGeom prst="roundRect">
              <a:avLst>
                <a:gd fmla="val 0" name="adj"/>
              </a:avLst>
            </a:prstGeom>
            <a:solidFill>
              <a:srgbClr val="E69138"/>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752" name="Google Shape;752;p73"/>
            <p:cNvSpPr/>
            <p:nvPr/>
          </p:nvSpPr>
          <p:spPr>
            <a:xfrm>
              <a:off x="1251856" y="3786112"/>
              <a:ext cx="820800" cy="290100"/>
            </a:xfrm>
            <a:prstGeom prst="roundRect">
              <a:avLst>
                <a:gd fmla="val 0" name="adj"/>
              </a:avLst>
            </a:prstGeom>
            <a:solidFill>
              <a:srgbClr val="424242"/>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754" name="Google Shape;754;p73"/>
            <p:cNvSpPr/>
            <p:nvPr/>
          </p:nvSpPr>
          <p:spPr>
            <a:xfrm>
              <a:off x="778308" y="1993184"/>
              <a:ext cx="820800" cy="290100"/>
            </a:xfrm>
            <a:prstGeom prst="roundRect">
              <a:avLst>
                <a:gd fmla="val 2571" name="adj"/>
              </a:avLst>
            </a:prstGeom>
            <a:solidFill>
              <a:srgbClr val="0F9D58"/>
            </a:solidFill>
            <a:ln cap="flat" cmpd="sng" w="9525">
              <a:solidFill>
                <a:srgbClr val="A1E8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sp>
          <p:nvSpPr>
            <p:cNvPr id="745" name="Google Shape;745;p73"/>
            <p:cNvSpPr/>
            <p:nvPr/>
          </p:nvSpPr>
          <p:spPr>
            <a:xfrm>
              <a:off x="778308" y="2528990"/>
              <a:ext cx="820800" cy="290100"/>
            </a:xfrm>
            <a:prstGeom prst="roundRect">
              <a:avLst>
                <a:gd fmla="val 0" name="adj"/>
              </a:avLst>
            </a:prstGeom>
            <a:solidFill>
              <a:srgbClr val="F4B400"/>
            </a:solidFill>
            <a:ln cap="flat" cmpd="sng" w="9525">
              <a:solidFill>
                <a:srgbClr val="4DB6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Open Sans"/>
                <a:ea typeface="Open Sans"/>
                <a:cs typeface="Open Sans"/>
                <a:sym typeface="Open Sans"/>
              </a:endParaRPr>
            </a:p>
          </p:txBody>
        </p:sp>
        <p:cxnSp>
          <p:nvCxnSpPr>
            <p:cNvPr id="755" name="Google Shape;755;p73"/>
            <p:cNvCxnSpPr/>
            <p:nvPr/>
          </p:nvCxnSpPr>
          <p:spPr>
            <a:xfrm>
              <a:off x="1188654" y="1768360"/>
              <a:ext cx="0" cy="204000"/>
            </a:xfrm>
            <a:prstGeom prst="straightConnector1">
              <a:avLst/>
            </a:prstGeom>
            <a:noFill/>
            <a:ln cap="flat" cmpd="sng" w="9525">
              <a:solidFill>
                <a:srgbClr val="4DB6AC"/>
              </a:solidFill>
              <a:prstDash val="solid"/>
              <a:round/>
              <a:headEnd len="med" w="med" type="none"/>
              <a:tailEnd len="med" w="med" type="triangle"/>
            </a:ln>
          </p:spPr>
        </p:cxnSp>
        <p:cxnSp>
          <p:nvCxnSpPr>
            <p:cNvPr id="756" name="Google Shape;756;p73"/>
            <p:cNvCxnSpPr/>
            <p:nvPr/>
          </p:nvCxnSpPr>
          <p:spPr>
            <a:xfrm>
              <a:off x="1645304" y="4087528"/>
              <a:ext cx="0" cy="191400"/>
            </a:xfrm>
            <a:prstGeom prst="straightConnector1">
              <a:avLst/>
            </a:prstGeom>
            <a:noFill/>
            <a:ln cap="flat" cmpd="sng" w="9525">
              <a:solidFill>
                <a:srgbClr val="4DB6AC"/>
              </a:solidFill>
              <a:prstDash val="solid"/>
              <a:round/>
              <a:headEnd len="med" w="med" type="none"/>
              <a:tailEnd len="med" w="med" type="triangle"/>
            </a:ln>
          </p:spPr>
        </p:cxnSp>
        <p:sp>
          <p:nvSpPr>
            <p:cNvPr id="757" name="Google Shape;757;p73"/>
            <p:cNvSpPr/>
            <p:nvPr/>
          </p:nvSpPr>
          <p:spPr>
            <a:xfrm>
              <a:off x="636225" y="1373125"/>
              <a:ext cx="1104859" cy="454144"/>
            </a:xfrm>
            <a:prstGeom prst="flowChartMagneticDisk">
              <a:avLst/>
            </a:prstGeom>
            <a:solidFill>
              <a:srgbClr val="4285F4"/>
            </a:solidFill>
            <a:ln cap="flat" cmpd="sng" w="9525">
              <a:solidFill>
                <a:srgbClr val="4DB6AC"/>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sp>
          <p:nvSpPr>
            <p:cNvPr id="758" name="Google Shape;758;p73"/>
            <p:cNvSpPr/>
            <p:nvPr/>
          </p:nvSpPr>
          <p:spPr>
            <a:xfrm>
              <a:off x="1092874" y="4279056"/>
              <a:ext cx="1104859" cy="454144"/>
            </a:xfrm>
            <a:prstGeom prst="flowChartMagneticDisk">
              <a:avLst/>
            </a:prstGeom>
            <a:solidFill>
              <a:srgbClr val="4285F4"/>
            </a:solidFill>
            <a:ln cap="flat" cmpd="sng" w="9525">
              <a:solidFill>
                <a:srgbClr val="4DB6AC"/>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sp>
          <p:nvSpPr>
            <p:cNvPr id="759" name="Google Shape;759;p73"/>
            <p:cNvSpPr/>
            <p:nvPr/>
          </p:nvSpPr>
          <p:spPr>
            <a:xfrm>
              <a:off x="2796666" y="3673692"/>
              <a:ext cx="1104859" cy="454144"/>
            </a:xfrm>
            <a:prstGeom prst="flowChartMagneticDisk">
              <a:avLst/>
            </a:prstGeom>
            <a:solidFill>
              <a:srgbClr val="4285F4"/>
            </a:solidFill>
            <a:ln cap="flat" cmpd="sng" w="9525">
              <a:solidFill>
                <a:srgbClr val="A1E8D9"/>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cxnSp>
          <p:nvCxnSpPr>
            <p:cNvPr id="760" name="Google Shape;760;p73"/>
            <p:cNvCxnSpPr>
              <a:stCxn id="761" idx="3"/>
              <a:endCxn id="748" idx="0"/>
            </p:cNvCxnSpPr>
            <p:nvPr/>
          </p:nvCxnSpPr>
          <p:spPr>
            <a:xfrm flipH="1">
              <a:off x="3034475" y="1757619"/>
              <a:ext cx="3000" cy="236400"/>
            </a:xfrm>
            <a:prstGeom prst="straightConnector1">
              <a:avLst/>
            </a:prstGeom>
            <a:noFill/>
            <a:ln cap="flat" cmpd="sng" w="9525">
              <a:solidFill>
                <a:srgbClr val="4DB6AC"/>
              </a:solidFill>
              <a:prstDash val="solid"/>
              <a:round/>
              <a:headEnd len="med" w="med" type="none"/>
              <a:tailEnd len="med" w="med" type="triangle"/>
            </a:ln>
          </p:spPr>
        </p:cxnSp>
        <p:cxnSp>
          <p:nvCxnSpPr>
            <p:cNvPr id="762" name="Google Shape;762;p73"/>
            <p:cNvCxnSpPr/>
            <p:nvPr/>
          </p:nvCxnSpPr>
          <p:spPr>
            <a:xfrm>
              <a:off x="3035117" y="2875678"/>
              <a:ext cx="314100" cy="855300"/>
            </a:xfrm>
            <a:prstGeom prst="straightConnector1">
              <a:avLst/>
            </a:prstGeom>
            <a:noFill/>
            <a:ln cap="flat" cmpd="sng" w="9525">
              <a:solidFill>
                <a:srgbClr val="4DB6AC"/>
              </a:solidFill>
              <a:prstDash val="solid"/>
              <a:round/>
              <a:headEnd len="med" w="med" type="none"/>
              <a:tailEnd len="med" w="med" type="triangle"/>
            </a:ln>
          </p:spPr>
        </p:cxnSp>
        <p:sp>
          <p:nvSpPr>
            <p:cNvPr id="761" name="Google Shape;761;p73"/>
            <p:cNvSpPr/>
            <p:nvPr/>
          </p:nvSpPr>
          <p:spPr>
            <a:xfrm>
              <a:off x="2485045" y="1303475"/>
              <a:ext cx="1104859" cy="454144"/>
            </a:xfrm>
            <a:prstGeom prst="flowChartMagneticDisk">
              <a:avLst/>
            </a:prstGeom>
            <a:solidFill>
              <a:srgbClr val="4285F4"/>
            </a:solidFill>
            <a:ln cap="flat" cmpd="sng" w="9525">
              <a:solidFill>
                <a:srgbClr val="4DB6AC"/>
              </a:solidFill>
              <a:prstDash val="solid"/>
              <a:round/>
              <a:headEnd len="sm" w="sm" type="none"/>
              <a:tailEnd len="sm" w="sm" type="none"/>
            </a:ln>
          </p:spPr>
          <p:txBody>
            <a:bodyPr anchorCtr="0" anchor="ctr" bIns="146275" lIns="146275" spcFirstLastPara="1" rIns="146275" wrap="square" tIns="146275">
              <a:noAutofit/>
            </a:bodyPr>
            <a:lstStyle/>
            <a:p>
              <a:pPr indent="0" lvl="0" marL="0" rtl="0" algn="ctr">
                <a:spcBef>
                  <a:spcPts val="0"/>
                </a:spcBef>
                <a:spcAft>
                  <a:spcPts val="0"/>
                </a:spcAft>
                <a:buNone/>
              </a:pPr>
              <a:r>
                <a:t/>
              </a:r>
              <a:endParaRPr>
                <a:solidFill>
                  <a:srgbClr val="FFFFFF"/>
                </a:solidFill>
                <a:latin typeface="Open Sans"/>
                <a:ea typeface="Open Sans"/>
                <a:cs typeface="Open Sans"/>
                <a:sym typeface="Open Sans"/>
              </a:endParaRPr>
            </a:p>
          </p:txBody>
        </p:sp>
      </p:grpSp>
      <p:grpSp>
        <p:nvGrpSpPr>
          <p:cNvPr id="763" name="Google Shape;763;p73"/>
          <p:cNvGrpSpPr/>
          <p:nvPr/>
        </p:nvGrpSpPr>
        <p:grpSpPr>
          <a:xfrm>
            <a:off x="5497597" y="1228708"/>
            <a:ext cx="1115953" cy="376625"/>
            <a:chOff x="5497597" y="1228708"/>
            <a:chExt cx="1115953" cy="376625"/>
          </a:xfrm>
        </p:grpSpPr>
        <p:pic>
          <p:nvPicPr>
            <p:cNvPr id="764" name="Google Shape;764;p73"/>
            <p:cNvPicPr preferRelativeResize="0"/>
            <p:nvPr/>
          </p:nvPicPr>
          <p:blipFill>
            <a:blip r:embed="rId3">
              <a:alphaModFix/>
            </a:blip>
            <a:stretch>
              <a:fillRect/>
            </a:stretch>
          </p:blipFill>
          <p:spPr>
            <a:xfrm>
              <a:off x="5497597" y="1228708"/>
              <a:ext cx="376625" cy="376625"/>
            </a:xfrm>
            <a:prstGeom prst="rect">
              <a:avLst/>
            </a:prstGeom>
            <a:noFill/>
            <a:ln>
              <a:noFill/>
            </a:ln>
          </p:spPr>
        </p:pic>
        <p:sp>
          <p:nvSpPr>
            <p:cNvPr id="765" name="Google Shape;765;p73"/>
            <p:cNvSpPr txBox="1"/>
            <p:nvPr/>
          </p:nvSpPr>
          <p:spPr>
            <a:xfrm>
              <a:off x="5830850" y="1232611"/>
              <a:ext cx="7827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Cluster</a:t>
              </a:r>
              <a:endParaRPr>
                <a:latin typeface="Roboto"/>
                <a:ea typeface="Roboto"/>
                <a:cs typeface="Roboto"/>
                <a:sym typeface="Roboto"/>
              </a:endParaRPr>
            </a:p>
          </p:txBody>
        </p:sp>
      </p:grpSp>
      <p:grpSp>
        <p:nvGrpSpPr>
          <p:cNvPr id="766" name="Google Shape;766;p73"/>
          <p:cNvGrpSpPr/>
          <p:nvPr/>
        </p:nvGrpSpPr>
        <p:grpSpPr>
          <a:xfrm>
            <a:off x="3300402" y="1087350"/>
            <a:ext cx="1260592" cy="548235"/>
            <a:chOff x="3300402" y="1087350"/>
            <a:chExt cx="1260592" cy="548235"/>
          </a:xfrm>
        </p:grpSpPr>
        <p:pic>
          <p:nvPicPr>
            <p:cNvPr descr="beam-logo-full-color-nameless-100.png" id="767" name="Google Shape;767;p73"/>
            <p:cNvPicPr preferRelativeResize="0"/>
            <p:nvPr/>
          </p:nvPicPr>
          <p:blipFill>
            <a:blip r:embed="rId4">
              <a:alphaModFix/>
            </a:blip>
            <a:stretch>
              <a:fillRect/>
            </a:stretch>
          </p:blipFill>
          <p:spPr>
            <a:xfrm>
              <a:off x="3300402" y="1141174"/>
              <a:ext cx="564769" cy="494400"/>
            </a:xfrm>
            <a:prstGeom prst="rect">
              <a:avLst/>
            </a:prstGeom>
            <a:noFill/>
            <a:ln>
              <a:noFill/>
            </a:ln>
          </p:spPr>
        </p:pic>
        <p:grpSp>
          <p:nvGrpSpPr>
            <p:cNvPr id="768" name="Google Shape;768;p73"/>
            <p:cNvGrpSpPr/>
            <p:nvPr/>
          </p:nvGrpSpPr>
          <p:grpSpPr>
            <a:xfrm>
              <a:off x="3686920" y="1087350"/>
              <a:ext cx="874073" cy="548235"/>
              <a:chOff x="4235870" y="3079513"/>
              <a:chExt cx="874073" cy="548235"/>
            </a:xfrm>
          </p:grpSpPr>
          <p:pic>
            <p:nvPicPr>
              <p:cNvPr id="769" name="Google Shape;769;p73"/>
              <p:cNvPicPr preferRelativeResize="0"/>
              <p:nvPr/>
            </p:nvPicPr>
            <p:blipFill>
              <a:blip r:embed="rId3">
                <a:alphaModFix/>
              </a:blip>
              <a:stretch>
                <a:fillRect/>
              </a:stretch>
            </p:blipFill>
            <p:spPr>
              <a:xfrm>
                <a:off x="4235870" y="3374897"/>
                <a:ext cx="252850" cy="252850"/>
              </a:xfrm>
              <a:prstGeom prst="rect">
                <a:avLst/>
              </a:prstGeom>
              <a:noFill/>
              <a:ln>
                <a:noFill/>
              </a:ln>
            </p:spPr>
          </p:pic>
          <p:sp>
            <p:nvSpPr>
              <p:cNvPr id="770" name="Google Shape;770;p73"/>
              <p:cNvSpPr txBox="1"/>
              <p:nvPr/>
            </p:nvSpPr>
            <p:spPr>
              <a:xfrm>
                <a:off x="4327243" y="3079513"/>
                <a:ext cx="7827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Runner</a:t>
                </a:r>
                <a:endParaRPr>
                  <a:latin typeface="Roboto"/>
                  <a:ea typeface="Roboto"/>
                  <a:cs typeface="Roboto"/>
                  <a:sym typeface="Roboto"/>
                </a:endParaRPr>
              </a:p>
            </p:txBody>
          </p:sp>
        </p:grpSp>
      </p:grpSp>
      <p:cxnSp>
        <p:nvCxnSpPr>
          <p:cNvPr id="771" name="Google Shape;771;p73"/>
          <p:cNvCxnSpPr>
            <a:stCxn id="713" idx="3"/>
            <a:endCxn id="715" idx="1"/>
          </p:cNvCxnSpPr>
          <p:nvPr/>
        </p:nvCxnSpPr>
        <p:spPr>
          <a:xfrm>
            <a:off x="1978888" y="2252950"/>
            <a:ext cx="1450800" cy="462300"/>
          </a:xfrm>
          <a:prstGeom prst="straightConnector1">
            <a:avLst/>
          </a:prstGeom>
          <a:noFill/>
          <a:ln cap="flat" cmpd="sng" w="9525">
            <a:solidFill>
              <a:srgbClr val="666666"/>
            </a:solidFill>
            <a:prstDash val="solid"/>
            <a:round/>
            <a:headEnd len="med" w="med" type="none"/>
            <a:tailEnd len="med" w="med" type="stealth"/>
          </a:ln>
        </p:spPr>
      </p:cxnSp>
      <p:grpSp>
        <p:nvGrpSpPr>
          <p:cNvPr id="772" name="Google Shape;772;p73"/>
          <p:cNvGrpSpPr/>
          <p:nvPr/>
        </p:nvGrpSpPr>
        <p:grpSpPr>
          <a:xfrm>
            <a:off x="2032363" y="2327068"/>
            <a:ext cx="1054087" cy="776155"/>
            <a:chOff x="2096564" y="1295400"/>
            <a:chExt cx="1094700" cy="809422"/>
          </a:xfrm>
        </p:grpSpPr>
        <p:sp>
          <p:nvSpPr>
            <p:cNvPr id="773" name="Google Shape;773;p73"/>
            <p:cNvSpPr txBox="1"/>
            <p:nvPr/>
          </p:nvSpPr>
          <p:spPr>
            <a:xfrm>
              <a:off x="2096564" y="1734322"/>
              <a:ext cx="1094700" cy="37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Open Sans"/>
                  <a:ea typeface="Open Sans"/>
                  <a:cs typeface="Open Sans"/>
                  <a:sym typeface="Open Sans"/>
                </a:rPr>
                <a:t>Dependencies</a:t>
              </a:r>
              <a:endParaRPr sz="1000">
                <a:solidFill>
                  <a:srgbClr val="434343"/>
                </a:solidFill>
                <a:latin typeface="Open Sans"/>
                <a:ea typeface="Open Sans"/>
                <a:cs typeface="Open Sans"/>
                <a:sym typeface="Open Sans"/>
              </a:endParaRPr>
            </a:p>
            <a:p>
              <a:pPr indent="0" lvl="0" marL="0" rtl="0" algn="ctr">
                <a:spcBef>
                  <a:spcPts val="0"/>
                </a:spcBef>
                <a:spcAft>
                  <a:spcPts val="0"/>
                </a:spcAft>
                <a:buNone/>
              </a:pPr>
              <a:r>
                <a:rPr lang="en" sz="1000">
                  <a:solidFill>
                    <a:srgbClr val="434343"/>
                  </a:solidFill>
                  <a:latin typeface="Open Sans"/>
                  <a:ea typeface="Open Sans"/>
                  <a:cs typeface="Open Sans"/>
                  <a:sym typeface="Open Sans"/>
                </a:rPr>
                <a:t>(optional)</a:t>
              </a:r>
              <a:endParaRPr sz="1000">
                <a:solidFill>
                  <a:srgbClr val="434343"/>
                </a:solidFill>
                <a:latin typeface="Open Sans"/>
                <a:ea typeface="Open Sans"/>
                <a:cs typeface="Open Sans"/>
                <a:sym typeface="Open Sans"/>
              </a:endParaRPr>
            </a:p>
          </p:txBody>
        </p:sp>
        <p:sp>
          <p:nvSpPr>
            <p:cNvPr id="774" name="Google Shape;774;p73"/>
            <p:cNvSpPr/>
            <p:nvPr/>
          </p:nvSpPr>
          <p:spPr>
            <a:xfrm>
              <a:off x="2470342" y="1295400"/>
              <a:ext cx="317400" cy="369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3"/>
            <p:cNvSpPr/>
            <p:nvPr/>
          </p:nvSpPr>
          <p:spPr>
            <a:xfrm>
              <a:off x="2408452" y="1360330"/>
              <a:ext cx="317400" cy="369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73"/>
            <p:cNvSpPr/>
            <p:nvPr/>
          </p:nvSpPr>
          <p:spPr>
            <a:xfrm>
              <a:off x="2346563" y="1425260"/>
              <a:ext cx="317400" cy="3699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73"/>
          <p:cNvSpPr txBox="1"/>
          <p:nvPr/>
        </p:nvSpPr>
        <p:spPr>
          <a:xfrm>
            <a:off x="320725" y="3301075"/>
            <a:ext cx="2800500" cy="14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ourier New"/>
                <a:ea typeface="Courier New"/>
                <a:cs typeface="Courier New"/>
                <a:sym typeface="Courier New"/>
              </a:rPr>
              <a:t>python -m apache_beam.examples.wordcount \</a:t>
            </a:r>
            <a:br>
              <a:rPr lang="en" sz="900">
                <a:latin typeface="Courier New"/>
                <a:ea typeface="Courier New"/>
                <a:cs typeface="Courier New"/>
                <a:sym typeface="Courier New"/>
              </a:rPr>
            </a:br>
            <a:r>
              <a:rPr lang="en" sz="900">
                <a:latin typeface="Courier New"/>
                <a:ea typeface="Courier New"/>
                <a:cs typeface="Courier New"/>
                <a:sym typeface="Courier New"/>
              </a:rPr>
              <a:t>  --input=/etc/profile \</a:t>
            </a:r>
            <a:br>
              <a:rPr lang="en" sz="900">
                <a:latin typeface="Courier New"/>
                <a:ea typeface="Courier New"/>
                <a:cs typeface="Courier New"/>
                <a:sym typeface="Courier New"/>
              </a:rPr>
            </a:br>
            <a:r>
              <a:rPr lang="en" sz="900">
                <a:latin typeface="Courier New"/>
                <a:ea typeface="Courier New"/>
                <a:cs typeface="Courier New"/>
                <a:sym typeface="Courier New"/>
              </a:rPr>
              <a:t>  --output=/tmp/py-wordcount-direct \</a:t>
            </a:r>
            <a:br>
              <a:rPr lang="en" sz="900">
                <a:latin typeface="Courier New"/>
                <a:ea typeface="Courier New"/>
                <a:cs typeface="Courier New"/>
                <a:sym typeface="Courier New"/>
              </a:rPr>
            </a:br>
            <a:r>
              <a:rPr lang="en" sz="900">
                <a:latin typeface="Courier New"/>
                <a:ea typeface="Courier New"/>
                <a:cs typeface="Courier New"/>
                <a:sym typeface="Courier New"/>
              </a:rPr>
              <a:t>  --runner=PortableRunner \</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  </a:t>
            </a:r>
            <a:r>
              <a:rPr b="1" lang="en" sz="900">
                <a:latin typeface="Courier New"/>
                <a:ea typeface="Courier New"/>
                <a:cs typeface="Courier New"/>
                <a:sym typeface="Courier New"/>
              </a:rPr>
              <a:t>--job_endpoint=localhost:8099</a:t>
            </a:r>
            <a:r>
              <a:rPr lang="en" sz="900">
                <a:latin typeface="Courier New"/>
                <a:ea typeface="Courier New"/>
                <a:cs typeface="Courier New"/>
                <a:sym typeface="Courier New"/>
              </a:rPr>
              <a:t> \</a:t>
            </a:r>
            <a:br>
              <a:rPr lang="en" sz="900">
                <a:latin typeface="Courier New"/>
                <a:ea typeface="Courier New"/>
                <a:cs typeface="Courier New"/>
                <a:sym typeface="Courier New"/>
              </a:rPr>
            </a:br>
            <a:r>
              <a:rPr lang="en" sz="900">
                <a:latin typeface="Courier New"/>
                <a:ea typeface="Courier New"/>
                <a:cs typeface="Courier New"/>
                <a:sym typeface="Courier New"/>
              </a:rPr>
              <a:t>  --streaming</a:t>
            </a:r>
            <a:endParaRPr sz="900">
              <a:latin typeface="Courier New"/>
              <a:ea typeface="Courier New"/>
              <a:cs typeface="Courier New"/>
              <a:sym typeface="Courier New"/>
            </a:endParaRPr>
          </a:p>
        </p:txBody>
      </p:sp>
      <p:cxnSp>
        <p:nvCxnSpPr>
          <p:cNvPr id="778" name="Google Shape;778;p73"/>
          <p:cNvCxnSpPr/>
          <p:nvPr/>
        </p:nvCxnSpPr>
        <p:spPr>
          <a:xfrm rot="10800000">
            <a:off x="906875" y="2250250"/>
            <a:ext cx="9000" cy="1011000"/>
          </a:xfrm>
          <a:prstGeom prst="straightConnector1">
            <a:avLst/>
          </a:prstGeom>
          <a:noFill/>
          <a:ln cap="flat" cmpd="sng" w="9525">
            <a:solidFill>
              <a:srgbClr val="000000"/>
            </a:solidFill>
            <a:prstDash val="dash"/>
            <a:round/>
            <a:headEnd len="med" w="med" type="none"/>
            <a:tailEnd len="med" w="med" type="none"/>
          </a:ln>
        </p:spPr>
      </p:cxnSp>
      <p:cxnSp>
        <p:nvCxnSpPr>
          <p:cNvPr id="779" name="Google Shape;779;p73"/>
          <p:cNvCxnSpPr/>
          <p:nvPr/>
        </p:nvCxnSpPr>
        <p:spPr>
          <a:xfrm>
            <a:off x="-8450" y="8450"/>
            <a:ext cx="9169500" cy="0"/>
          </a:xfrm>
          <a:prstGeom prst="straightConnector1">
            <a:avLst/>
          </a:prstGeom>
          <a:noFill/>
          <a:ln cap="flat" cmpd="sng" w="38100">
            <a:solidFill>
              <a:srgbClr val="FF00BE"/>
            </a:solidFill>
            <a:prstDash val="solid"/>
            <a:round/>
            <a:headEnd len="med" w="med" type="none"/>
            <a:tailEnd len="med" w="med" type="none"/>
          </a:ln>
        </p:spPr>
      </p:cxnSp>
      <p:sp>
        <p:nvSpPr>
          <p:cNvPr id="721" name="Google Shape;721;p73"/>
          <p:cNvSpPr/>
          <p:nvPr/>
        </p:nvSpPr>
        <p:spPr>
          <a:xfrm>
            <a:off x="3191650" y="4093388"/>
            <a:ext cx="1450800" cy="705475"/>
          </a:xfrm>
          <a:prstGeom prst="flowChartMagneticDisk">
            <a:avLst/>
          </a:prstGeom>
          <a:solidFill>
            <a:srgbClr val="FFFFFF"/>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999999"/>
                </a:solidFill>
                <a:latin typeface="Open Sans SemiBold"/>
                <a:ea typeface="Open Sans SemiBold"/>
                <a:cs typeface="Open Sans SemiBold"/>
                <a:sym typeface="Open Sans SemiBold"/>
              </a:rPr>
              <a:t>Staging Location</a:t>
            </a:r>
            <a:endParaRPr sz="1200">
              <a:solidFill>
                <a:srgbClr val="999999"/>
              </a:solidFill>
              <a:latin typeface="Open Sans SemiBold"/>
              <a:ea typeface="Open Sans SemiBold"/>
              <a:cs typeface="Open Sans SemiBold"/>
              <a:sym typeface="Open Sans SemiBold"/>
            </a:endParaRPr>
          </a:p>
          <a:p>
            <a:pPr indent="0" lvl="0" marL="0" rtl="0" algn="ctr">
              <a:spcBef>
                <a:spcPts val="0"/>
              </a:spcBef>
              <a:spcAft>
                <a:spcPts val="0"/>
              </a:spcAft>
              <a:buClr>
                <a:schemeClr val="dk1"/>
              </a:buClr>
              <a:buSzPts val="1100"/>
              <a:buFont typeface="Arial"/>
              <a:buNone/>
            </a:pPr>
            <a:r>
              <a:rPr lang="en" sz="1200">
                <a:solidFill>
                  <a:srgbClr val="999999"/>
                </a:solidFill>
                <a:latin typeface="Open Sans SemiBold"/>
                <a:ea typeface="Open Sans SemiBold"/>
                <a:cs typeface="Open Sans SemiBold"/>
                <a:sym typeface="Open Sans SemiBold"/>
              </a:rPr>
              <a:t>(DFS, S3, …)</a:t>
            </a:r>
            <a:endParaRPr/>
          </a:p>
        </p:txBody>
      </p:sp>
      <p:cxnSp>
        <p:nvCxnSpPr>
          <p:cNvPr id="780" name="Google Shape;780;p73"/>
          <p:cNvCxnSpPr>
            <a:stCxn id="731" idx="1"/>
            <a:endCxn id="721" idx="4"/>
          </p:cNvCxnSpPr>
          <p:nvPr/>
        </p:nvCxnSpPr>
        <p:spPr>
          <a:xfrm rot="10800000">
            <a:off x="4642598" y="4446125"/>
            <a:ext cx="775800" cy="0"/>
          </a:xfrm>
          <a:prstGeom prst="straightConnector1">
            <a:avLst/>
          </a:prstGeom>
          <a:noFill/>
          <a:ln cap="flat" cmpd="sng" w="9525">
            <a:solidFill>
              <a:srgbClr val="666666"/>
            </a:solidFill>
            <a:prstDash val="lgDash"/>
            <a:round/>
            <a:headEnd len="med" w="med" type="none"/>
            <a:tailEnd len="med" w="med" type="stealth"/>
          </a:ln>
        </p:spPr>
      </p:cxnSp>
      <p:grpSp>
        <p:nvGrpSpPr>
          <p:cNvPr id="781" name="Google Shape;781;p73"/>
          <p:cNvGrpSpPr/>
          <p:nvPr/>
        </p:nvGrpSpPr>
        <p:grpSpPr>
          <a:xfrm>
            <a:off x="7163958" y="1522688"/>
            <a:ext cx="1193667" cy="592072"/>
            <a:chOff x="7163958" y="1567336"/>
            <a:chExt cx="1193667" cy="592072"/>
          </a:xfrm>
        </p:grpSpPr>
        <p:sp>
          <p:nvSpPr>
            <p:cNvPr id="782" name="Google Shape;782;p73"/>
            <p:cNvSpPr/>
            <p:nvPr/>
          </p:nvSpPr>
          <p:spPr>
            <a:xfrm>
              <a:off x="7163958" y="1567336"/>
              <a:ext cx="1116000" cy="494400"/>
            </a:xfrm>
            <a:prstGeom prst="rect">
              <a:avLst/>
            </a:prstGeom>
            <a:solidFill>
              <a:srgbClr val="FFFFFF"/>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E69138"/>
                  </a:solidFill>
                  <a:latin typeface="Open Sans"/>
                  <a:ea typeface="Open Sans"/>
                  <a:cs typeface="Open Sans"/>
                  <a:sym typeface="Open Sans"/>
                </a:rPr>
                <a:t>SDK Worker (UDFs)</a:t>
              </a:r>
              <a:endParaRPr sz="1100">
                <a:solidFill>
                  <a:srgbClr val="E69138"/>
                </a:solidFill>
                <a:latin typeface="Open Sans"/>
                <a:ea typeface="Open Sans"/>
                <a:cs typeface="Open Sans"/>
                <a:sym typeface="Open Sans"/>
              </a:endParaRPr>
            </a:p>
          </p:txBody>
        </p:sp>
        <p:sp>
          <p:nvSpPr>
            <p:cNvPr id="783" name="Google Shape;783;p73"/>
            <p:cNvSpPr/>
            <p:nvPr/>
          </p:nvSpPr>
          <p:spPr>
            <a:xfrm>
              <a:off x="7200375" y="1617275"/>
              <a:ext cx="1116000" cy="494400"/>
            </a:xfrm>
            <a:prstGeom prst="rect">
              <a:avLst/>
            </a:prstGeom>
            <a:solidFill>
              <a:srgbClr val="FFFFFF"/>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E69138"/>
                  </a:solidFill>
                  <a:latin typeface="Open Sans"/>
                  <a:ea typeface="Open Sans"/>
                  <a:cs typeface="Open Sans"/>
                  <a:sym typeface="Open Sans"/>
                </a:rPr>
                <a:t>SDK Worker (UDFs)</a:t>
              </a:r>
              <a:endParaRPr sz="1100">
                <a:solidFill>
                  <a:srgbClr val="E69138"/>
                </a:solidFill>
                <a:latin typeface="Open Sans"/>
                <a:ea typeface="Open Sans"/>
                <a:cs typeface="Open Sans"/>
                <a:sym typeface="Open Sans"/>
              </a:endParaRPr>
            </a:p>
          </p:txBody>
        </p:sp>
        <p:sp>
          <p:nvSpPr>
            <p:cNvPr id="784" name="Google Shape;784;p73"/>
            <p:cNvSpPr/>
            <p:nvPr/>
          </p:nvSpPr>
          <p:spPr>
            <a:xfrm>
              <a:off x="7241625" y="1665008"/>
              <a:ext cx="1116000" cy="494400"/>
            </a:xfrm>
            <a:prstGeom prst="rect">
              <a:avLst/>
            </a:prstGeom>
            <a:solidFill>
              <a:srgbClr val="FFFFFF"/>
            </a:solidFill>
            <a:ln cap="flat" cmpd="sng" w="1905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E69138"/>
                  </a:solidFill>
                  <a:latin typeface="Open Sans"/>
                  <a:ea typeface="Open Sans"/>
                  <a:cs typeface="Open Sans"/>
                  <a:sym typeface="Open Sans"/>
                </a:rPr>
                <a:t>SDK Worker (Python)</a:t>
              </a:r>
              <a:endParaRPr b="1" sz="1100">
                <a:solidFill>
                  <a:srgbClr val="E69138"/>
                </a:solidFill>
                <a:latin typeface="Open Sans"/>
                <a:ea typeface="Open Sans"/>
                <a:cs typeface="Open Sans"/>
                <a:sym typeface="Open Sans"/>
              </a:endParaRPr>
            </a:p>
          </p:txBody>
        </p:sp>
      </p:grpSp>
      <p:grpSp>
        <p:nvGrpSpPr>
          <p:cNvPr id="785" name="Google Shape;785;p73"/>
          <p:cNvGrpSpPr/>
          <p:nvPr/>
        </p:nvGrpSpPr>
        <p:grpSpPr>
          <a:xfrm>
            <a:off x="4430466" y="1929169"/>
            <a:ext cx="853322" cy="647564"/>
            <a:chOff x="4648143" y="1676400"/>
            <a:chExt cx="886200" cy="675320"/>
          </a:xfrm>
        </p:grpSpPr>
        <p:sp>
          <p:nvSpPr>
            <p:cNvPr id="786" name="Google Shape;786;p73"/>
            <p:cNvSpPr txBox="1"/>
            <p:nvPr/>
          </p:nvSpPr>
          <p:spPr>
            <a:xfrm>
              <a:off x="4953000" y="1676400"/>
              <a:ext cx="381000" cy="370500"/>
            </a:xfrm>
            <a:prstGeom prst="rect">
              <a:avLst/>
            </a:prstGeom>
            <a:solidFill>
              <a:srgbClr val="B4A7D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FFFFFF"/>
                </a:solidFill>
                <a:latin typeface="Open Sans SemiBold"/>
                <a:ea typeface="Open Sans SemiBold"/>
                <a:cs typeface="Open Sans SemiBold"/>
                <a:sym typeface="Open Sans SemiBold"/>
              </a:endParaRPr>
            </a:p>
          </p:txBody>
        </p:sp>
        <p:sp>
          <p:nvSpPr>
            <p:cNvPr id="787" name="Google Shape;787;p73"/>
            <p:cNvSpPr txBox="1"/>
            <p:nvPr/>
          </p:nvSpPr>
          <p:spPr>
            <a:xfrm>
              <a:off x="4648143" y="1981220"/>
              <a:ext cx="886200" cy="370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674EA7"/>
                  </a:solidFill>
                  <a:latin typeface="Open Sans Light"/>
                  <a:ea typeface="Open Sans Light"/>
                  <a:cs typeface="Open Sans Light"/>
                  <a:sym typeface="Open Sans Light"/>
                </a:rPr>
                <a:t>Flink Job</a:t>
              </a:r>
              <a:endParaRPr sz="1100">
                <a:solidFill>
                  <a:srgbClr val="674EA7"/>
                </a:solidFill>
                <a:latin typeface="Open Sans Light"/>
                <a:ea typeface="Open Sans Light"/>
                <a:cs typeface="Open Sans Light"/>
                <a:sym typeface="Open Sans Light"/>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Portable </a:t>
            </a:r>
            <a:r>
              <a:rPr lang="en"/>
              <a:t>Runner</a:t>
            </a:r>
            <a:endParaRPr/>
          </a:p>
        </p:txBody>
      </p:sp>
      <p:sp>
        <p:nvSpPr>
          <p:cNvPr id="793" name="Google Shape;793;p74"/>
          <p:cNvSpPr txBox="1"/>
          <p:nvPr>
            <p:ph idx="1" type="body"/>
          </p:nvPr>
        </p:nvSpPr>
        <p:spPr>
          <a:xfrm>
            <a:off x="381000" y="1219200"/>
            <a:ext cx="7929000" cy="3200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a:t>Provide Job Service endpoint (Job Management API)</a:t>
            </a:r>
            <a:endParaRPr/>
          </a:p>
          <a:p>
            <a:pPr indent="-317500" lvl="0" marL="457200" rtl="0" algn="l">
              <a:lnSpc>
                <a:spcPct val="115000"/>
              </a:lnSpc>
              <a:spcBef>
                <a:spcPts val="0"/>
              </a:spcBef>
              <a:spcAft>
                <a:spcPts val="0"/>
              </a:spcAft>
              <a:buSzPts val="1400"/>
              <a:buChar char="●"/>
            </a:pPr>
            <a:r>
              <a:rPr lang="en"/>
              <a:t>Translate portable pipeline representation to native (Flink) API</a:t>
            </a:r>
            <a:endParaRPr/>
          </a:p>
          <a:p>
            <a:pPr indent="-317500" lvl="0" marL="457200" rtl="0" algn="l">
              <a:lnSpc>
                <a:spcPct val="115000"/>
              </a:lnSpc>
              <a:spcBef>
                <a:spcPts val="0"/>
              </a:spcBef>
              <a:spcAft>
                <a:spcPts val="0"/>
              </a:spcAft>
              <a:buSzPts val="1400"/>
              <a:buChar char="●"/>
            </a:pPr>
            <a:r>
              <a:rPr lang="en"/>
              <a:t>Provide gRPC endpoints for control/data/logging/state plane</a:t>
            </a:r>
            <a:endParaRPr/>
          </a:p>
          <a:p>
            <a:pPr indent="-317500" lvl="0" marL="457200" rtl="0" algn="l">
              <a:lnSpc>
                <a:spcPct val="115000"/>
              </a:lnSpc>
              <a:spcBef>
                <a:spcPts val="0"/>
              </a:spcBef>
              <a:spcAft>
                <a:spcPts val="0"/>
              </a:spcAft>
              <a:buSzPts val="1400"/>
              <a:buChar char="●"/>
            </a:pPr>
            <a:r>
              <a:rPr lang="en"/>
              <a:t>Manage SDK worker processes that execute user code</a:t>
            </a:r>
            <a:endParaRPr/>
          </a:p>
          <a:p>
            <a:pPr indent="-317500" lvl="0" marL="457200" rtl="0" algn="l">
              <a:lnSpc>
                <a:spcPct val="115000"/>
              </a:lnSpc>
              <a:spcBef>
                <a:spcPts val="0"/>
              </a:spcBef>
              <a:spcAft>
                <a:spcPts val="0"/>
              </a:spcAft>
              <a:buSzPts val="1400"/>
              <a:buChar char="●"/>
            </a:pPr>
            <a:r>
              <a:rPr lang="en"/>
              <a:t>Manage bundle execution (with arbitrary user code) via Fn API</a:t>
            </a:r>
            <a:endParaRPr/>
          </a:p>
          <a:p>
            <a:pPr indent="-317500" lvl="0" marL="457200" rtl="0" algn="l">
              <a:lnSpc>
                <a:spcPct val="115000"/>
              </a:lnSpc>
              <a:spcBef>
                <a:spcPts val="0"/>
              </a:spcBef>
              <a:spcAft>
                <a:spcPts val="0"/>
              </a:spcAft>
              <a:buSzPts val="1400"/>
              <a:buChar char="●"/>
            </a:pPr>
            <a:r>
              <a:rPr lang="en"/>
              <a:t>Manage state for side inputs, user state and timers</a:t>
            </a:r>
            <a:endParaRPr/>
          </a:p>
        </p:txBody>
      </p:sp>
      <p:sp>
        <p:nvSpPr>
          <p:cNvPr id="794" name="Google Shape;794;p74"/>
          <p:cNvSpPr txBox="1"/>
          <p:nvPr>
            <p:ph idx="1" type="body"/>
          </p:nvPr>
        </p:nvSpPr>
        <p:spPr>
          <a:xfrm>
            <a:off x="381000" y="3409700"/>
            <a:ext cx="7434300" cy="3222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a:t>C</a:t>
            </a:r>
            <a:r>
              <a:rPr b="1" lang="en"/>
              <a:t>ommon implementation for JVM based runners (/runners/java-fn-execution) and portable “Validate Runner” integration test suite in Python!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5"/>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Fn API - Bundle Processing</a:t>
            </a:r>
            <a:endParaRPr/>
          </a:p>
        </p:txBody>
      </p:sp>
      <p:pic>
        <p:nvPicPr>
          <p:cNvPr id="800" name="Google Shape;800;p75"/>
          <p:cNvPicPr preferRelativeResize="0"/>
          <p:nvPr/>
        </p:nvPicPr>
        <p:blipFill>
          <a:blip r:embed="rId3">
            <a:alphaModFix/>
          </a:blip>
          <a:stretch>
            <a:fillRect/>
          </a:stretch>
        </p:blipFill>
        <p:spPr>
          <a:xfrm>
            <a:off x="3465750" y="846650"/>
            <a:ext cx="3712208" cy="4220650"/>
          </a:xfrm>
          <a:prstGeom prst="rect">
            <a:avLst/>
          </a:prstGeom>
          <a:noFill/>
          <a:ln>
            <a:noFill/>
          </a:ln>
        </p:spPr>
      </p:pic>
      <p:sp>
        <p:nvSpPr>
          <p:cNvPr id="801" name="Google Shape;801;p75"/>
          <p:cNvSpPr txBox="1"/>
          <p:nvPr/>
        </p:nvSpPr>
        <p:spPr>
          <a:xfrm>
            <a:off x="10800" y="4756300"/>
            <a:ext cx="3336300" cy="3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u="sng">
                <a:solidFill>
                  <a:srgbClr val="7BAAF7"/>
                </a:solidFill>
                <a:latin typeface="Roboto"/>
                <a:ea typeface="Roboto"/>
                <a:cs typeface="Roboto"/>
                <a:sym typeface="Roboto"/>
                <a:hlinkClick r:id="rId4">
                  <a:extLst>
                    <a:ext uri="{A12FA001-AC4F-418D-AE19-62706E023703}">
                      <ahyp:hlinkClr val="tx"/>
                    </a:ext>
                  </a:extLst>
                </a:hlinkClick>
              </a:rPr>
              <a:t>https://s.apache.org/beam-fn-api-processing-a-bundle</a:t>
            </a:r>
            <a:endParaRPr i="1" sz="1000">
              <a:solidFill>
                <a:srgbClr val="7BAAF7"/>
              </a:solidFill>
              <a:latin typeface="Roboto"/>
              <a:ea typeface="Roboto"/>
              <a:cs typeface="Roboto"/>
              <a:sym typeface="Roboto"/>
            </a:endParaRPr>
          </a:p>
          <a:p>
            <a:pPr indent="0" lvl="0" marL="0" rtl="0" algn="l">
              <a:spcBef>
                <a:spcPts val="0"/>
              </a:spcBef>
              <a:spcAft>
                <a:spcPts val="0"/>
              </a:spcAft>
              <a:buNone/>
            </a:pPr>
            <a:r>
              <a:t/>
            </a:r>
            <a:endParaRPr i="1" sz="1000">
              <a:solidFill>
                <a:srgbClr val="7BAAF7"/>
              </a:solidFill>
              <a:latin typeface="Roboto"/>
              <a:ea typeface="Roboto"/>
              <a:cs typeface="Roboto"/>
              <a:sym typeface="Roboto"/>
            </a:endParaRPr>
          </a:p>
        </p:txBody>
      </p:sp>
      <p:cxnSp>
        <p:nvCxnSpPr>
          <p:cNvPr id="802" name="Google Shape;802;p75"/>
          <p:cNvCxnSpPr/>
          <p:nvPr/>
        </p:nvCxnSpPr>
        <p:spPr>
          <a:xfrm flipH="1" rot="10800000">
            <a:off x="1852775" y="1530150"/>
            <a:ext cx="1696200" cy="101400"/>
          </a:xfrm>
          <a:prstGeom prst="straightConnector1">
            <a:avLst/>
          </a:prstGeom>
          <a:noFill/>
          <a:ln cap="flat" cmpd="sng" w="9525">
            <a:solidFill>
              <a:schemeClr val="dk2"/>
            </a:solidFill>
            <a:prstDash val="solid"/>
            <a:round/>
            <a:headEnd len="med" w="med" type="none"/>
            <a:tailEnd len="med" w="med" type="triangle"/>
          </a:ln>
        </p:spPr>
      </p:cxnSp>
      <p:cxnSp>
        <p:nvCxnSpPr>
          <p:cNvPr id="803" name="Google Shape;803;p75"/>
          <p:cNvCxnSpPr/>
          <p:nvPr/>
        </p:nvCxnSpPr>
        <p:spPr>
          <a:xfrm>
            <a:off x="1854730" y="1619871"/>
            <a:ext cx="1769700" cy="2820900"/>
          </a:xfrm>
          <a:prstGeom prst="straightConnector1">
            <a:avLst/>
          </a:prstGeom>
          <a:noFill/>
          <a:ln cap="flat" cmpd="sng" w="9525">
            <a:solidFill>
              <a:schemeClr val="dk2"/>
            </a:solidFill>
            <a:prstDash val="solid"/>
            <a:round/>
            <a:headEnd len="med" w="med" type="none"/>
            <a:tailEnd len="med" w="med" type="triangle"/>
          </a:ln>
        </p:spPr>
      </p:cxnSp>
      <p:sp>
        <p:nvSpPr>
          <p:cNvPr id="804" name="Google Shape;804;p75"/>
          <p:cNvSpPr txBox="1"/>
          <p:nvPr>
            <p:ph idx="1" type="body"/>
          </p:nvPr>
        </p:nvSpPr>
        <p:spPr>
          <a:xfrm>
            <a:off x="381000" y="1219200"/>
            <a:ext cx="2079600" cy="3200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Bundle size matters!</a:t>
            </a:r>
            <a:endParaRPr/>
          </a:p>
          <a:p>
            <a:pPr indent="-317500" lvl="0" marL="457200" rtl="0" algn="l">
              <a:spcBef>
                <a:spcPts val="1200"/>
              </a:spcBef>
              <a:spcAft>
                <a:spcPts val="0"/>
              </a:spcAft>
              <a:buSzPts val="1400"/>
              <a:buChar char="●"/>
            </a:pPr>
            <a:r>
              <a:rPr lang="en"/>
              <a:t>Amortize overhead over many elements</a:t>
            </a:r>
            <a:endParaRPr/>
          </a:p>
          <a:p>
            <a:pPr indent="-317500" lvl="0" marL="457200" rtl="0" algn="l">
              <a:spcBef>
                <a:spcPts val="0"/>
              </a:spcBef>
              <a:spcAft>
                <a:spcPts val="0"/>
              </a:spcAft>
              <a:buSzPts val="1400"/>
              <a:buChar char="●"/>
            </a:pPr>
            <a:r>
              <a:rPr lang="en"/>
              <a:t>Watermark hold effect on latency</a:t>
            </a:r>
            <a:endParaRPr/>
          </a:p>
          <a:p>
            <a:pPr indent="0" lvl="0" marL="0" rtl="0" algn="l">
              <a:spcBef>
                <a:spcPts val="12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6"/>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Lyft Flink Runner Customizations</a:t>
            </a:r>
            <a:endParaRPr/>
          </a:p>
        </p:txBody>
      </p:sp>
      <p:sp>
        <p:nvSpPr>
          <p:cNvPr id="810" name="Google Shape;810;p76"/>
          <p:cNvSpPr txBox="1"/>
          <p:nvPr>
            <p:ph idx="1" type="body"/>
          </p:nvPr>
        </p:nvSpPr>
        <p:spPr>
          <a:xfrm>
            <a:off x="381000" y="1219200"/>
            <a:ext cx="6977400" cy="3200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SzPts val="1400"/>
              <a:buChar char="●"/>
            </a:pPr>
            <a:r>
              <a:rPr lang="en"/>
              <a:t>Translator extension for streaming sources</a:t>
            </a:r>
            <a:endParaRPr/>
          </a:p>
          <a:p>
            <a:pPr indent="-330200" lvl="1" marL="914400" rtl="0" algn="l">
              <a:spcBef>
                <a:spcPts val="0"/>
              </a:spcBef>
              <a:spcAft>
                <a:spcPts val="0"/>
              </a:spcAft>
              <a:buSzPts val="1600"/>
              <a:buChar char="○"/>
            </a:pPr>
            <a:r>
              <a:rPr lang="en"/>
              <a:t>Kinesis, Kafka consumers that we also use in Java Flink jobs</a:t>
            </a:r>
            <a:endParaRPr/>
          </a:p>
          <a:p>
            <a:pPr indent="-330200" lvl="1" marL="914400" rtl="0" algn="l">
              <a:spcBef>
                <a:spcPts val="0"/>
              </a:spcBef>
              <a:spcAft>
                <a:spcPts val="0"/>
              </a:spcAft>
              <a:buSzPts val="1600"/>
              <a:buChar char="○"/>
            </a:pPr>
            <a:r>
              <a:rPr lang="en"/>
              <a:t>Message decoding, watermarks</a:t>
            </a:r>
            <a:endParaRPr/>
          </a:p>
          <a:p>
            <a:pPr indent="-317500" lvl="0" marL="457200" rtl="0" algn="l">
              <a:lnSpc>
                <a:spcPct val="150000"/>
              </a:lnSpc>
              <a:spcBef>
                <a:spcPts val="0"/>
              </a:spcBef>
              <a:spcAft>
                <a:spcPts val="0"/>
              </a:spcAft>
              <a:buSzPts val="1400"/>
              <a:buChar char="●"/>
            </a:pPr>
            <a:r>
              <a:rPr lang="en"/>
              <a:t>Python execution environment for SDK workers</a:t>
            </a:r>
            <a:endParaRPr/>
          </a:p>
          <a:p>
            <a:pPr indent="-330200" lvl="1" marL="914400" rtl="0" algn="l">
              <a:spcBef>
                <a:spcPts val="0"/>
              </a:spcBef>
              <a:spcAft>
                <a:spcPts val="0"/>
              </a:spcAft>
              <a:buSzPts val="1600"/>
              <a:buChar char="○"/>
            </a:pPr>
            <a:r>
              <a:rPr lang="en"/>
              <a:t>Tailored to internal deployment tooling</a:t>
            </a:r>
            <a:endParaRPr/>
          </a:p>
          <a:p>
            <a:pPr indent="-330200" lvl="1" marL="914400" rtl="0" algn="l">
              <a:spcBef>
                <a:spcPts val="0"/>
              </a:spcBef>
              <a:spcAft>
                <a:spcPts val="0"/>
              </a:spcAft>
              <a:buSzPts val="1600"/>
              <a:buChar char="○"/>
            </a:pPr>
            <a:r>
              <a:rPr lang="en"/>
              <a:t>Docker-free, frozen virtual envs</a:t>
            </a:r>
            <a:endParaRPr/>
          </a:p>
          <a:p>
            <a:pPr indent="-317500" lvl="0" marL="457200" rtl="0" algn="l">
              <a:lnSpc>
                <a:spcPct val="150000"/>
              </a:lnSpc>
              <a:spcBef>
                <a:spcPts val="1200"/>
              </a:spcBef>
              <a:spcAft>
                <a:spcPts val="0"/>
              </a:spcAft>
              <a:buSzPts val="1400"/>
              <a:buChar char="●"/>
            </a:pPr>
            <a:r>
              <a:rPr lang="en" u="sng">
                <a:solidFill>
                  <a:schemeClr val="accent1"/>
                </a:solidFill>
                <a:hlinkClick r:id="rId3">
                  <a:extLst>
                    <a:ext uri="{A12FA001-AC4F-418D-AE19-62706E023703}">
                      <ahyp:hlinkClr val="tx"/>
                    </a:ext>
                  </a:extLst>
                </a:hlinkClick>
              </a:rPr>
              <a:t>https://github.com/lyft/beam/tree/release-2.11.0-lyft</a:t>
            </a:r>
            <a:endParaRPr/>
          </a:p>
          <a:p>
            <a:pPr indent="0" lvl="0" marL="0" rtl="0" algn="l">
              <a:lnSpc>
                <a:spcPct val="150000"/>
              </a:lnSpc>
              <a:spcBef>
                <a:spcPts val="1200"/>
              </a:spcBef>
              <a:spcAft>
                <a:spcPts val="0"/>
              </a:spcAft>
              <a:buNone/>
            </a:pPr>
            <a:r>
              <a:t/>
            </a:r>
            <a:endParaRPr>
              <a:solidFill>
                <a:schemeClr val="accent1"/>
              </a:solidFill>
            </a:endParaRPr>
          </a:p>
          <a:p>
            <a:pPr indent="0" lvl="0" marL="0" rtl="0" algn="l">
              <a:lnSpc>
                <a:spcPct val="115000"/>
              </a:lnSpc>
              <a:spcBef>
                <a:spcPts val="1200"/>
              </a:spcBef>
              <a:spcAft>
                <a:spcPts val="0"/>
              </a:spcAft>
              <a:buNone/>
            </a:pPr>
            <a:r>
              <a:t/>
            </a:r>
            <a:endParaRPr/>
          </a:p>
        </p:txBody>
      </p:sp>
      <p:pic>
        <p:nvPicPr>
          <p:cNvPr id="811" name="Google Shape;811;p76"/>
          <p:cNvPicPr preferRelativeResize="0"/>
          <p:nvPr/>
        </p:nvPicPr>
        <p:blipFill>
          <a:blip r:embed="rId4">
            <a:alphaModFix amt="52000"/>
          </a:blip>
          <a:stretch>
            <a:fillRect/>
          </a:stretch>
        </p:blipFill>
        <p:spPr>
          <a:xfrm>
            <a:off x="6258048" y="2550937"/>
            <a:ext cx="2389800" cy="1263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7"/>
          <p:cNvSpPr txBox="1"/>
          <p:nvPr/>
        </p:nvSpPr>
        <p:spPr>
          <a:xfrm>
            <a:off x="2336350" y="1935225"/>
            <a:ext cx="3853200" cy="340200"/>
          </a:xfrm>
          <a:prstGeom prst="rect">
            <a:avLst/>
          </a:prstGeom>
          <a:gradFill>
            <a:gsLst>
              <a:gs pos="0">
                <a:srgbClr val="FFF6DB"/>
              </a:gs>
              <a:gs pos="100000">
                <a:srgbClr val="FAD25C"/>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Fn API</a:t>
            </a:r>
            <a:endParaRPr>
              <a:latin typeface="Roboto"/>
              <a:ea typeface="Roboto"/>
              <a:cs typeface="Roboto"/>
              <a:sym typeface="Roboto"/>
            </a:endParaRPr>
          </a:p>
        </p:txBody>
      </p:sp>
      <p:pic>
        <p:nvPicPr>
          <p:cNvPr id="817" name="Google Shape;817;p77"/>
          <p:cNvPicPr preferRelativeResize="0"/>
          <p:nvPr/>
        </p:nvPicPr>
        <p:blipFill>
          <a:blip r:embed="rId3">
            <a:alphaModFix/>
          </a:blip>
          <a:stretch>
            <a:fillRect/>
          </a:stretch>
        </p:blipFill>
        <p:spPr>
          <a:xfrm>
            <a:off x="418425" y="958000"/>
            <a:ext cx="5333149" cy="977225"/>
          </a:xfrm>
          <a:prstGeom prst="rect">
            <a:avLst/>
          </a:prstGeom>
          <a:noFill/>
          <a:ln>
            <a:noFill/>
          </a:ln>
        </p:spPr>
      </p:pic>
      <p:sp>
        <p:nvSpPr>
          <p:cNvPr id="818" name="Google Shape;818;p77"/>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slow is this ?</a:t>
            </a:r>
            <a:endParaRPr/>
          </a:p>
        </p:txBody>
      </p:sp>
      <p:sp>
        <p:nvSpPr>
          <p:cNvPr id="819" name="Google Shape;819;p77"/>
          <p:cNvSpPr txBox="1"/>
          <p:nvPr>
            <p:ph idx="1" type="body"/>
          </p:nvPr>
        </p:nvSpPr>
        <p:spPr>
          <a:xfrm>
            <a:off x="5675375" y="2610225"/>
            <a:ext cx="3295200" cy="14295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Char char="●"/>
            </a:pPr>
            <a:r>
              <a:rPr lang="en"/>
              <a:t>Fn API </a:t>
            </a:r>
            <a:r>
              <a:rPr lang="en" u="sng">
                <a:solidFill>
                  <a:schemeClr val="accent1"/>
                </a:solidFill>
                <a:hlinkClick r:id="rId4">
                  <a:extLst>
                    <a:ext uri="{A12FA001-AC4F-418D-AE19-62706E023703}">
                      <ahyp:hlinkClr val="tx"/>
                    </a:ext>
                  </a:extLst>
                </a:hlinkClick>
              </a:rPr>
              <a:t>Overhead 15%</a:t>
            </a:r>
            <a:r>
              <a:rPr lang="en"/>
              <a:t> ?</a:t>
            </a:r>
            <a:endParaRPr/>
          </a:p>
          <a:p>
            <a:pPr indent="-317500" lvl="0" marL="457200" rtl="0" algn="l">
              <a:spcBef>
                <a:spcPts val="0"/>
              </a:spcBef>
              <a:spcAft>
                <a:spcPts val="0"/>
              </a:spcAft>
              <a:buSzPts val="1400"/>
              <a:buChar char="●"/>
            </a:pPr>
            <a:r>
              <a:rPr lang="en"/>
              <a:t>Fused stages</a:t>
            </a:r>
            <a:endParaRPr/>
          </a:p>
          <a:p>
            <a:pPr indent="-317500" lvl="0" marL="457200" rtl="0" algn="l">
              <a:spcBef>
                <a:spcPts val="0"/>
              </a:spcBef>
              <a:spcAft>
                <a:spcPts val="0"/>
              </a:spcAft>
              <a:buSzPts val="1400"/>
              <a:buChar char="●"/>
            </a:pPr>
            <a:r>
              <a:rPr lang="en"/>
              <a:t>Bundle size</a:t>
            </a:r>
            <a:endParaRPr/>
          </a:p>
          <a:p>
            <a:pPr indent="-317500" lvl="0" marL="457200" rtl="0" algn="l">
              <a:spcBef>
                <a:spcPts val="0"/>
              </a:spcBef>
              <a:spcAft>
                <a:spcPts val="0"/>
              </a:spcAft>
              <a:buSzPts val="1400"/>
              <a:buChar char="●"/>
            </a:pPr>
            <a:r>
              <a:rPr lang="en"/>
              <a:t>Parallel SDK workers</a:t>
            </a:r>
            <a:endParaRPr/>
          </a:p>
          <a:p>
            <a:pPr indent="-317500" lvl="0" marL="457200" rtl="0" algn="l">
              <a:spcBef>
                <a:spcPts val="0"/>
              </a:spcBef>
              <a:spcAft>
                <a:spcPts val="0"/>
              </a:spcAft>
              <a:buSzPts val="1400"/>
              <a:buChar char="●"/>
            </a:pPr>
            <a:r>
              <a:rPr lang="en"/>
              <a:t>TODO: Cython, </a:t>
            </a:r>
            <a:r>
              <a:rPr lang="en" u="sng">
                <a:solidFill>
                  <a:schemeClr val="accent1"/>
                </a:solidFill>
                <a:hlinkClick r:id="rId5">
                  <a:extLst>
                    <a:ext uri="{A12FA001-AC4F-418D-AE19-62706E023703}">
                      <ahyp:hlinkClr val="tx"/>
                    </a:ext>
                  </a:extLst>
                </a:hlinkClick>
              </a:rPr>
              <a:t>protobuf C++ bindings</a:t>
            </a:r>
            <a:endParaRPr>
              <a:solidFill>
                <a:schemeClr val="accent1"/>
              </a:solidFill>
            </a:endParaRPr>
          </a:p>
          <a:p>
            <a:pPr indent="0" lvl="0" marL="0" rtl="0" algn="l">
              <a:spcBef>
                <a:spcPts val="1200"/>
              </a:spcBef>
              <a:spcAft>
                <a:spcPts val="0"/>
              </a:spcAft>
              <a:buNone/>
            </a:pPr>
            <a:r>
              <a:t/>
            </a:r>
            <a:endParaRPr/>
          </a:p>
        </p:txBody>
      </p:sp>
      <p:pic>
        <p:nvPicPr>
          <p:cNvPr id="820" name="Google Shape;820;p77"/>
          <p:cNvPicPr preferRelativeResize="0"/>
          <p:nvPr/>
        </p:nvPicPr>
        <p:blipFill>
          <a:blip r:embed="rId6">
            <a:alphaModFix amt="52000"/>
          </a:blip>
          <a:stretch>
            <a:fillRect/>
          </a:stretch>
        </p:blipFill>
        <p:spPr>
          <a:xfrm>
            <a:off x="6627175" y="191775"/>
            <a:ext cx="2424150" cy="1604099"/>
          </a:xfrm>
          <a:prstGeom prst="rect">
            <a:avLst/>
          </a:prstGeom>
          <a:noFill/>
          <a:ln>
            <a:noFill/>
          </a:ln>
        </p:spPr>
      </p:pic>
      <p:grpSp>
        <p:nvGrpSpPr>
          <p:cNvPr id="821" name="Google Shape;821;p77"/>
          <p:cNvGrpSpPr/>
          <p:nvPr/>
        </p:nvGrpSpPr>
        <p:grpSpPr>
          <a:xfrm>
            <a:off x="2781775" y="1813248"/>
            <a:ext cx="1516200" cy="842858"/>
            <a:chOff x="645100" y="1540925"/>
            <a:chExt cx="1516200" cy="1048200"/>
          </a:xfrm>
        </p:grpSpPr>
        <p:sp>
          <p:nvSpPr>
            <p:cNvPr id="822" name="Google Shape;822;p77"/>
            <p:cNvSpPr/>
            <p:nvPr/>
          </p:nvSpPr>
          <p:spPr>
            <a:xfrm>
              <a:off x="645100" y="2274425"/>
              <a:ext cx="1516200" cy="314700"/>
            </a:xfrm>
            <a:prstGeom prst="rect">
              <a:avLst/>
            </a:prstGeom>
            <a:solidFill>
              <a:srgbClr val="FFFF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9900"/>
                  </a:solidFill>
                </a:rPr>
                <a:t>decode, …, window</a:t>
              </a:r>
              <a:endParaRPr sz="1200">
                <a:solidFill>
                  <a:srgbClr val="FF9900"/>
                </a:solidFill>
              </a:endParaRPr>
            </a:p>
          </p:txBody>
        </p:sp>
        <p:cxnSp>
          <p:nvCxnSpPr>
            <p:cNvPr id="823" name="Google Shape;823;p77"/>
            <p:cNvCxnSpPr>
              <a:stCxn id="822" idx="0"/>
            </p:cNvCxnSpPr>
            <p:nvPr/>
          </p:nvCxnSpPr>
          <p:spPr>
            <a:xfrm flipH="1" rot="10800000">
              <a:off x="1403200" y="1540925"/>
              <a:ext cx="8400" cy="733500"/>
            </a:xfrm>
            <a:prstGeom prst="straightConnector1">
              <a:avLst/>
            </a:prstGeom>
            <a:noFill/>
            <a:ln cap="flat" cmpd="sng" w="9525">
              <a:solidFill>
                <a:schemeClr val="dk2"/>
              </a:solidFill>
              <a:prstDash val="solid"/>
              <a:round/>
              <a:headEnd len="med" w="med" type="triangle"/>
              <a:tailEnd len="med" w="med" type="triangle"/>
            </a:ln>
          </p:spPr>
        </p:cxnSp>
      </p:grpSp>
      <p:grpSp>
        <p:nvGrpSpPr>
          <p:cNvPr id="824" name="Google Shape;824;p77"/>
          <p:cNvGrpSpPr/>
          <p:nvPr/>
        </p:nvGrpSpPr>
        <p:grpSpPr>
          <a:xfrm>
            <a:off x="4609475" y="1726100"/>
            <a:ext cx="1142100" cy="930000"/>
            <a:chOff x="863050" y="1612625"/>
            <a:chExt cx="1142100" cy="930000"/>
          </a:xfrm>
        </p:grpSpPr>
        <p:sp>
          <p:nvSpPr>
            <p:cNvPr id="825" name="Google Shape;825;p77"/>
            <p:cNvSpPr/>
            <p:nvPr/>
          </p:nvSpPr>
          <p:spPr>
            <a:xfrm>
              <a:off x="863050" y="2274425"/>
              <a:ext cx="1142100" cy="268200"/>
            </a:xfrm>
            <a:prstGeom prst="rect">
              <a:avLst/>
            </a:prstGeom>
            <a:solidFill>
              <a:srgbClr val="FFFFFF"/>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9900"/>
                  </a:solidFill>
                </a:rPr>
                <a:t>count</a:t>
              </a:r>
              <a:endParaRPr sz="1200">
                <a:solidFill>
                  <a:srgbClr val="FF9900"/>
                </a:solidFill>
              </a:endParaRPr>
            </a:p>
          </p:txBody>
        </p:sp>
        <p:cxnSp>
          <p:nvCxnSpPr>
            <p:cNvPr id="826" name="Google Shape;826;p77"/>
            <p:cNvCxnSpPr>
              <a:stCxn id="825" idx="0"/>
            </p:cNvCxnSpPr>
            <p:nvPr/>
          </p:nvCxnSpPr>
          <p:spPr>
            <a:xfrm rot="10800000">
              <a:off x="1432000" y="1612625"/>
              <a:ext cx="2100" cy="661800"/>
            </a:xfrm>
            <a:prstGeom prst="straightConnector1">
              <a:avLst/>
            </a:prstGeom>
            <a:noFill/>
            <a:ln cap="flat" cmpd="sng" w="9525">
              <a:solidFill>
                <a:schemeClr val="dk2"/>
              </a:solidFill>
              <a:prstDash val="solid"/>
              <a:round/>
              <a:headEnd len="med" w="med" type="triangle"/>
              <a:tailEnd len="med" w="med" type="triangle"/>
            </a:ln>
          </p:spPr>
        </p:cxnSp>
      </p:grpSp>
      <p:sp>
        <p:nvSpPr>
          <p:cNvPr id="827" name="Google Shape;827;p77"/>
          <p:cNvSpPr txBox="1"/>
          <p:nvPr/>
        </p:nvSpPr>
        <p:spPr>
          <a:xfrm>
            <a:off x="266025" y="2534025"/>
            <a:ext cx="54051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222222"/>
                </a:solidFill>
              </a:rPr>
              <a:t> (messages </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 'reshuffle' &gt;&gt; beam.Reshuffle()</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 'decode' &gt;&gt; beam.Map(lambda x: (__import__('random').randint(0, 511), 1))</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 'noop1' &gt;&gt; beam.Map(lambda x : x)</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 'noop2' &gt;&gt; beam.Map(lambda x : x)</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 'noop3' &gt;&gt; beam.Map(lambda x : x)</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 'window' &gt;&gt; beam.WindowInto(window.GlobalWindows(),</a:t>
            </a:r>
            <a:endParaRPr sz="1100">
              <a:solidFill>
                <a:srgbClr val="222222"/>
              </a:solidFill>
            </a:endParaRPr>
          </a:p>
          <a:p>
            <a:pPr indent="0" lvl="0" marL="0" rtl="0" algn="l">
              <a:spcBef>
                <a:spcPts val="0"/>
              </a:spcBef>
              <a:spcAft>
                <a:spcPts val="0"/>
              </a:spcAft>
              <a:buNone/>
            </a:pPr>
            <a:r>
              <a:rPr lang="en" sz="1100">
                <a:solidFill>
                  <a:srgbClr val="222222"/>
                </a:solidFill>
              </a:rPr>
              <a:t>                                     trigger=Repeatedly(AfterProcessingTime(5 * 1000)),</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accumulation_mode= AccumulationMode.DISCARDING)</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 'group' &gt;&gt; beam.GroupByKey()</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 'count' &gt;&gt; beam.Map(count)</a:t>
            </a:r>
            <a:endParaRPr sz="1100">
              <a:solidFill>
                <a:srgbClr val="222222"/>
              </a:solidFill>
            </a:endParaRPr>
          </a:p>
          <a:p>
            <a:pPr indent="0" lvl="0" marL="0" rtl="0" algn="l">
              <a:spcBef>
                <a:spcPts val="0"/>
              </a:spcBef>
              <a:spcAft>
                <a:spcPts val="0"/>
              </a:spcAft>
              <a:buClr>
                <a:schemeClr val="dk1"/>
              </a:buClr>
              <a:buSzPts val="1100"/>
              <a:buFont typeface="Arial"/>
              <a:buNone/>
            </a:pPr>
            <a:r>
              <a:rPr lang="en" sz="1100">
                <a:solidFill>
                  <a:srgbClr val="222222"/>
                </a:solidFill>
              </a:rPr>
              <a:t>  )</a:t>
            </a:r>
            <a:endParaRPr sz="1100">
              <a:solidFill>
                <a:srgbClr val="222222"/>
              </a:solidFill>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51"/>
          <p:cNvPicPr preferRelativeResize="0"/>
          <p:nvPr/>
        </p:nvPicPr>
        <p:blipFill rotWithShape="1">
          <a:blip r:embed="rId3">
            <a:alphaModFix/>
          </a:blip>
          <a:srcRect b="3538" l="3379" r="3258" t="3342"/>
          <a:stretch/>
        </p:blipFill>
        <p:spPr>
          <a:xfrm>
            <a:off x="3523875" y="496925"/>
            <a:ext cx="2099400" cy="4167102"/>
          </a:xfrm>
          <a:prstGeom prst="rect">
            <a:avLst/>
          </a:prstGeom>
          <a:noFill/>
          <a:ln>
            <a:noFill/>
          </a:ln>
          <a:effectLst>
            <a:outerShdw blurRad="342900" rotWithShape="0" algn="bl" dir="5400000" dist="19050">
              <a:srgbClr val="000000">
                <a:alpha val="50000"/>
              </a:srgbClr>
            </a:outerShdw>
          </a:effectLst>
        </p:spPr>
      </p:pic>
      <p:pic>
        <p:nvPicPr>
          <p:cNvPr id="229" name="Google Shape;229;p51"/>
          <p:cNvPicPr preferRelativeResize="0"/>
          <p:nvPr/>
        </p:nvPicPr>
        <p:blipFill rotWithShape="1">
          <a:blip r:embed="rId4">
            <a:alphaModFix/>
          </a:blip>
          <a:srcRect b="0" l="99" r="89" t="0"/>
          <a:stretch/>
        </p:blipFill>
        <p:spPr>
          <a:xfrm>
            <a:off x="3669450" y="632275"/>
            <a:ext cx="1801500" cy="3908400"/>
          </a:xfrm>
          <a:custGeom>
            <a:rect b="b" l="l" r="r" t="t"/>
            <a:pathLst>
              <a:path extrusionOk="0" h="120000" w="120000">
                <a:moveTo>
                  <a:pt x="16333" y="0"/>
                </a:moveTo>
                <a:cubicBezTo>
                  <a:pt x="15555" y="0"/>
                  <a:pt x="15133" y="0"/>
                  <a:pt x="14722" y="50"/>
                </a:cubicBezTo>
                <a:cubicBezTo>
                  <a:pt x="12088" y="83"/>
                  <a:pt x="9861" y="155"/>
                  <a:pt x="7955" y="433"/>
                </a:cubicBezTo>
                <a:cubicBezTo>
                  <a:pt x="4700" y="983"/>
                  <a:pt x="2127" y="2166"/>
                  <a:pt x="944" y="3672"/>
                </a:cubicBezTo>
                <a:cubicBezTo>
                  <a:pt x="0" y="5044"/>
                  <a:pt x="0" y="6344"/>
                  <a:pt x="0" y="8894"/>
                </a:cubicBezTo>
                <a:lnTo>
                  <a:pt x="0" y="111066"/>
                </a:lnTo>
                <a:cubicBezTo>
                  <a:pt x="0" y="113655"/>
                  <a:pt x="0" y="114949"/>
                  <a:pt x="944" y="116322"/>
                </a:cubicBezTo>
                <a:cubicBezTo>
                  <a:pt x="2127" y="117827"/>
                  <a:pt x="4700" y="119016"/>
                  <a:pt x="7955" y="119566"/>
                </a:cubicBezTo>
                <a:cubicBezTo>
                  <a:pt x="10933" y="120000"/>
                  <a:pt x="13733" y="120000"/>
                  <a:pt x="19255" y="120000"/>
                </a:cubicBezTo>
                <a:lnTo>
                  <a:pt x="100666" y="120000"/>
                </a:lnTo>
                <a:cubicBezTo>
                  <a:pt x="106272" y="120000"/>
                  <a:pt x="109077" y="120000"/>
                  <a:pt x="112055" y="119566"/>
                </a:cubicBezTo>
                <a:cubicBezTo>
                  <a:pt x="115311" y="119016"/>
                  <a:pt x="117872" y="117827"/>
                  <a:pt x="119055" y="116322"/>
                </a:cubicBezTo>
                <a:cubicBezTo>
                  <a:pt x="120000" y="114949"/>
                  <a:pt x="120000" y="113655"/>
                  <a:pt x="120000" y="111105"/>
                </a:cubicBezTo>
                <a:lnTo>
                  <a:pt x="120000" y="8933"/>
                </a:lnTo>
                <a:cubicBezTo>
                  <a:pt x="120000" y="6344"/>
                  <a:pt x="120000" y="5044"/>
                  <a:pt x="119055" y="3672"/>
                </a:cubicBezTo>
                <a:cubicBezTo>
                  <a:pt x="117872" y="2166"/>
                  <a:pt x="115311" y="983"/>
                  <a:pt x="112055" y="433"/>
                </a:cubicBezTo>
                <a:cubicBezTo>
                  <a:pt x="110227" y="166"/>
                  <a:pt x="108111" y="88"/>
                  <a:pt x="105655" y="55"/>
                </a:cubicBezTo>
                <a:cubicBezTo>
                  <a:pt x="105227" y="0"/>
                  <a:pt x="104811" y="0"/>
                  <a:pt x="104011" y="0"/>
                </a:cubicBezTo>
                <a:lnTo>
                  <a:pt x="96494" y="0"/>
                </a:lnTo>
                <a:cubicBezTo>
                  <a:pt x="95633" y="0"/>
                  <a:pt x="95200" y="-5"/>
                  <a:pt x="94744" y="61"/>
                </a:cubicBezTo>
                <a:cubicBezTo>
                  <a:pt x="94244" y="144"/>
                  <a:pt x="93844" y="327"/>
                  <a:pt x="93666" y="561"/>
                </a:cubicBezTo>
                <a:cubicBezTo>
                  <a:pt x="93522" y="772"/>
                  <a:pt x="93516" y="966"/>
                  <a:pt x="93516" y="1361"/>
                </a:cubicBezTo>
                <a:lnTo>
                  <a:pt x="93516" y="1594"/>
                </a:lnTo>
                <a:cubicBezTo>
                  <a:pt x="93494" y="1594"/>
                  <a:pt x="93483" y="1594"/>
                  <a:pt x="93455" y="1594"/>
                </a:cubicBezTo>
                <a:cubicBezTo>
                  <a:pt x="93383" y="1888"/>
                  <a:pt x="93272" y="2166"/>
                  <a:pt x="93094" y="2427"/>
                </a:cubicBezTo>
                <a:cubicBezTo>
                  <a:pt x="92427" y="3277"/>
                  <a:pt x="90977" y="3944"/>
                  <a:pt x="89144" y="4255"/>
                </a:cubicBezTo>
                <a:cubicBezTo>
                  <a:pt x="87466" y="4500"/>
                  <a:pt x="85877" y="4494"/>
                  <a:pt x="82722" y="4494"/>
                </a:cubicBezTo>
                <a:lnTo>
                  <a:pt x="37461" y="4494"/>
                </a:lnTo>
                <a:cubicBezTo>
                  <a:pt x="34350" y="4494"/>
                  <a:pt x="32777" y="4500"/>
                  <a:pt x="31100" y="4255"/>
                </a:cubicBezTo>
                <a:cubicBezTo>
                  <a:pt x="29261" y="3944"/>
                  <a:pt x="27805" y="3277"/>
                  <a:pt x="27138" y="2427"/>
                </a:cubicBezTo>
                <a:cubicBezTo>
                  <a:pt x="26972" y="2183"/>
                  <a:pt x="26877" y="1927"/>
                  <a:pt x="26800" y="1650"/>
                </a:cubicBezTo>
                <a:lnTo>
                  <a:pt x="26800" y="1366"/>
                </a:lnTo>
                <a:cubicBezTo>
                  <a:pt x="26800" y="972"/>
                  <a:pt x="26805" y="772"/>
                  <a:pt x="26661" y="561"/>
                </a:cubicBezTo>
                <a:cubicBezTo>
                  <a:pt x="26483" y="327"/>
                  <a:pt x="26083" y="144"/>
                  <a:pt x="25583" y="61"/>
                </a:cubicBezTo>
                <a:cubicBezTo>
                  <a:pt x="25127" y="-5"/>
                  <a:pt x="24700" y="0"/>
                  <a:pt x="23855" y="0"/>
                </a:cubicBezTo>
                <a:lnTo>
                  <a:pt x="16333" y="0"/>
                </a:lnTo>
                <a:close/>
              </a:path>
            </a:pathLst>
          </a:custGeom>
          <a:noFill/>
          <a:ln cap="flat" cmpd="sng" w="9525">
            <a:solidFill>
              <a:srgbClr val="000000"/>
            </a:solidFill>
            <a:prstDash val="solid"/>
            <a:round/>
            <a:headEnd len="sm" w="sm" type="none"/>
            <a:tailEnd len="sm" w="sm" type="none"/>
          </a:ln>
        </p:spPr>
      </p:pic>
      <p:sp>
        <p:nvSpPr>
          <p:cNvPr id="230" name="Google Shape;230;p51"/>
          <p:cNvSpPr txBox="1"/>
          <p:nvPr/>
        </p:nvSpPr>
        <p:spPr>
          <a:xfrm>
            <a:off x="456200" y="874625"/>
            <a:ext cx="1978800" cy="1220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200">
                <a:latin typeface="Proxima Nova"/>
                <a:ea typeface="Proxima Nova"/>
                <a:cs typeface="Proxima Nova"/>
                <a:sym typeface="Proxima Nova"/>
              </a:rPr>
              <a:t>Dynamic Pricing</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Supply/Demand curve</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ETA</a:t>
            </a:r>
            <a:endParaRPr sz="1200">
              <a:latin typeface="Proxima Nova"/>
              <a:ea typeface="Proxima Nova"/>
              <a:cs typeface="Proxima Nova"/>
              <a:sym typeface="Proxima Nova"/>
            </a:endParaRPr>
          </a:p>
        </p:txBody>
      </p:sp>
      <p:sp>
        <p:nvSpPr>
          <p:cNvPr id="231" name="Google Shape;231;p51"/>
          <p:cNvSpPr txBox="1"/>
          <p:nvPr/>
        </p:nvSpPr>
        <p:spPr>
          <a:xfrm>
            <a:off x="456200" y="539475"/>
            <a:ext cx="793200" cy="406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500">
                <a:solidFill>
                  <a:srgbClr val="FF00BE"/>
                </a:solidFill>
                <a:latin typeface="Proxima Nova"/>
                <a:ea typeface="Proxima Nova"/>
                <a:cs typeface="Proxima Nova"/>
                <a:sym typeface="Proxima Nova"/>
              </a:rPr>
              <a:t>Pricing</a:t>
            </a:r>
            <a:endParaRPr b="1" sz="1500">
              <a:solidFill>
                <a:srgbClr val="FF00BE"/>
              </a:solidFill>
              <a:latin typeface="Proxima Nova"/>
              <a:ea typeface="Proxima Nova"/>
              <a:cs typeface="Proxima Nova"/>
              <a:sym typeface="Proxima Nova"/>
            </a:endParaRPr>
          </a:p>
        </p:txBody>
      </p:sp>
      <p:grpSp>
        <p:nvGrpSpPr>
          <p:cNvPr id="232" name="Google Shape;232;p51"/>
          <p:cNvGrpSpPr/>
          <p:nvPr/>
        </p:nvGrpSpPr>
        <p:grpSpPr>
          <a:xfrm>
            <a:off x="1249400" y="742725"/>
            <a:ext cx="2587500" cy="2459000"/>
            <a:chOff x="1249400" y="818925"/>
            <a:chExt cx="2587500" cy="2459000"/>
          </a:xfrm>
        </p:grpSpPr>
        <p:sp>
          <p:nvSpPr>
            <p:cNvPr id="233" name="Google Shape;233;p51"/>
            <p:cNvSpPr/>
            <p:nvPr/>
          </p:nvSpPr>
          <p:spPr>
            <a:xfrm>
              <a:off x="3643400" y="3084425"/>
              <a:ext cx="193500" cy="193500"/>
            </a:xfrm>
            <a:prstGeom prst="ellipse">
              <a:avLst/>
            </a:prstGeom>
            <a:solidFill>
              <a:srgbClr val="FF00B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51"/>
            <p:cNvCxnSpPr/>
            <p:nvPr/>
          </p:nvCxnSpPr>
          <p:spPr>
            <a:xfrm>
              <a:off x="1249400" y="818925"/>
              <a:ext cx="2355900" cy="2324100"/>
            </a:xfrm>
            <a:prstGeom prst="bentConnector3">
              <a:avLst>
                <a:gd fmla="val 73548" name="adj1"/>
              </a:avLst>
            </a:prstGeom>
            <a:noFill/>
            <a:ln cap="flat" cmpd="sng" w="9525">
              <a:solidFill>
                <a:srgbClr val="AEB3B7"/>
              </a:solidFill>
              <a:prstDash val="solid"/>
              <a:round/>
              <a:headEnd len="med" w="med" type="none"/>
              <a:tailEnd len="med" w="med" type="none"/>
            </a:ln>
          </p:spPr>
        </p:cxnSp>
      </p:grpSp>
      <p:grpSp>
        <p:nvGrpSpPr>
          <p:cNvPr id="235" name="Google Shape;235;p51"/>
          <p:cNvGrpSpPr/>
          <p:nvPr/>
        </p:nvGrpSpPr>
        <p:grpSpPr>
          <a:xfrm>
            <a:off x="4850000" y="2549415"/>
            <a:ext cx="4243149" cy="1688006"/>
            <a:chOff x="4689350" y="1453875"/>
            <a:chExt cx="3998444" cy="2029830"/>
          </a:xfrm>
        </p:grpSpPr>
        <p:sp>
          <p:nvSpPr>
            <p:cNvPr id="236" name="Google Shape;236;p51"/>
            <p:cNvSpPr/>
            <p:nvPr/>
          </p:nvSpPr>
          <p:spPr>
            <a:xfrm>
              <a:off x="4689350" y="3250905"/>
              <a:ext cx="182400" cy="232800"/>
            </a:xfrm>
            <a:prstGeom prst="ellipse">
              <a:avLst/>
            </a:prstGeom>
            <a:solidFill>
              <a:srgbClr val="FF00B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1"/>
            <p:cNvSpPr txBox="1"/>
            <p:nvPr/>
          </p:nvSpPr>
          <p:spPr>
            <a:xfrm>
              <a:off x="6485195" y="1789026"/>
              <a:ext cx="2202600" cy="121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200">
                  <a:latin typeface="Proxima Nova"/>
                  <a:ea typeface="Proxima Nova"/>
                  <a:cs typeface="Proxima Nova"/>
                  <a:sym typeface="Proxima Nova"/>
                </a:rPr>
                <a:t>Notifications</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Detect Delays</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Coupons</a:t>
              </a:r>
              <a:endParaRPr sz="1200">
                <a:latin typeface="Proxima Nova"/>
                <a:ea typeface="Proxima Nova"/>
                <a:cs typeface="Proxima Nova"/>
                <a:sym typeface="Proxima Nova"/>
              </a:endParaRPr>
            </a:p>
          </p:txBody>
        </p:sp>
        <p:sp>
          <p:nvSpPr>
            <p:cNvPr id="238" name="Google Shape;238;p51"/>
            <p:cNvSpPr txBox="1"/>
            <p:nvPr/>
          </p:nvSpPr>
          <p:spPr>
            <a:xfrm>
              <a:off x="6485200" y="1453875"/>
              <a:ext cx="1866600" cy="406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500">
                  <a:solidFill>
                    <a:srgbClr val="FF00BE"/>
                  </a:solidFill>
                  <a:latin typeface="Proxima Nova"/>
                  <a:ea typeface="Proxima Nova"/>
                  <a:cs typeface="Proxima Nova"/>
                  <a:sym typeface="Proxima Nova"/>
                </a:rPr>
                <a:t>User Delight</a:t>
              </a:r>
              <a:endParaRPr b="1" sz="1500">
                <a:solidFill>
                  <a:srgbClr val="FF00BE"/>
                </a:solidFill>
                <a:latin typeface="Proxima Nova"/>
                <a:ea typeface="Proxima Nova"/>
                <a:cs typeface="Proxima Nova"/>
                <a:sym typeface="Proxima Nova"/>
              </a:endParaRPr>
            </a:p>
          </p:txBody>
        </p:sp>
        <p:cxnSp>
          <p:nvCxnSpPr>
            <p:cNvPr id="239" name="Google Shape;239;p51"/>
            <p:cNvCxnSpPr>
              <a:stCxn id="238" idx="1"/>
              <a:endCxn id="236" idx="6"/>
            </p:cNvCxnSpPr>
            <p:nvPr/>
          </p:nvCxnSpPr>
          <p:spPr>
            <a:xfrm flipH="1">
              <a:off x="4871800" y="1657125"/>
              <a:ext cx="1613400" cy="1710300"/>
            </a:xfrm>
            <a:prstGeom prst="bentConnector3">
              <a:avLst>
                <a:gd fmla="val 50002" name="adj1"/>
              </a:avLst>
            </a:prstGeom>
            <a:noFill/>
            <a:ln cap="flat" cmpd="sng" w="9525">
              <a:solidFill>
                <a:srgbClr val="AEB3B7"/>
              </a:solidFill>
              <a:prstDash val="solid"/>
              <a:round/>
              <a:headEnd len="med" w="med" type="none"/>
              <a:tailEnd len="med" w="med" type="none"/>
            </a:ln>
          </p:spPr>
        </p:cxnSp>
      </p:grpSp>
      <p:sp>
        <p:nvSpPr>
          <p:cNvPr id="240" name="Google Shape;240;p51"/>
          <p:cNvSpPr/>
          <p:nvPr/>
        </p:nvSpPr>
        <p:spPr>
          <a:xfrm>
            <a:off x="3643400" y="3788000"/>
            <a:ext cx="193500" cy="193500"/>
          </a:xfrm>
          <a:prstGeom prst="ellipse">
            <a:avLst/>
          </a:prstGeom>
          <a:solidFill>
            <a:srgbClr val="FF00B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51"/>
          <p:cNvCxnSpPr/>
          <p:nvPr/>
        </p:nvCxnSpPr>
        <p:spPr>
          <a:xfrm>
            <a:off x="1249400" y="2973050"/>
            <a:ext cx="2394000" cy="911700"/>
          </a:xfrm>
          <a:prstGeom prst="bentConnector3">
            <a:avLst>
              <a:gd fmla="val 50000" name="adj1"/>
            </a:avLst>
          </a:prstGeom>
          <a:noFill/>
          <a:ln cap="flat" cmpd="sng" w="9525">
            <a:solidFill>
              <a:srgbClr val="AEB3B7"/>
            </a:solidFill>
            <a:prstDash val="solid"/>
            <a:round/>
            <a:headEnd len="med" w="med" type="none"/>
            <a:tailEnd len="med" w="med" type="none"/>
          </a:ln>
        </p:spPr>
      </p:cxnSp>
      <p:sp>
        <p:nvSpPr>
          <p:cNvPr id="242" name="Google Shape;242;p51"/>
          <p:cNvSpPr txBox="1"/>
          <p:nvPr/>
        </p:nvSpPr>
        <p:spPr>
          <a:xfrm>
            <a:off x="456200" y="2749275"/>
            <a:ext cx="793200" cy="406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500">
                <a:solidFill>
                  <a:srgbClr val="FF00BE"/>
                </a:solidFill>
                <a:latin typeface="Proxima Nova"/>
                <a:ea typeface="Proxima Nova"/>
                <a:cs typeface="Proxima Nova"/>
                <a:sym typeface="Proxima Nova"/>
              </a:rPr>
              <a:t>Fraud</a:t>
            </a:r>
            <a:endParaRPr b="1" sz="1500">
              <a:solidFill>
                <a:srgbClr val="FF00BE"/>
              </a:solidFill>
              <a:latin typeface="Proxima Nova"/>
              <a:ea typeface="Proxima Nova"/>
              <a:cs typeface="Proxima Nova"/>
              <a:sym typeface="Proxima Nova"/>
            </a:endParaRPr>
          </a:p>
        </p:txBody>
      </p:sp>
      <p:sp>
        <p:nvSpPr>
          <p:cNvPr id="243" name="Google Shape;243;p51"/>
          <p:cNvSpPr txBox="1"/>
          <p:nvPr/>
        </p:nvSpPr>
        <p:spPr>
          <a:xfrm>
            <a:off x="456200" y="3084425"/>
            <a:ext cx="1978800" cy="1220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200">
                <a:latin typeface="Proxima Nova"/>
                <a:ea typeface="Proxima Nova"/>
                <a:cs typeface="Proxima Nova"/>
                <a:sym typeface="Proxima Nova"/>
              </a:rPr>
              <a:t>Behaviour Fingerprinting</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Monetary Impact</a:t>
            </a:r>
            <a:endParaRPr sz="1200">
              <a:latin typeface="Proxima Nova"/>
              <a:ea typeface="Proxima Nova"/>
              <a:cs typeface="Proxima Nova"/>
              <a:sym typeface="Proxima Nova"/>
            </a:endParaRPr>
          </a:p>
          <a:p>
            <a:pPr indent="0" lvl="0" marL="0" rtl="0" algn="l">
              <a:spcBef>
                <a:spcPts val="0"/>
              </a:spcBef>
              <a:spcAft>
                <a:spcPts val="0"/>
              </a:spcAft>
              <a:buNone/>
            </a:pPr>
            <a:r>
              <a:rPr lang="en" sz="1200">
                <a:latin typeface="Proxima Nova"/>
                <a:ea typeface="Proxima Nova"/>
                <a:cs typeface="Proxima Nova"/>
                <a:sym typeface="Proxima Nova"/>
              </a:rPr>
              <a:t>Imperative to act fast</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p:txBody>
      </p:sp>
      <p:sp>
        <p:nvSpPr>
          <p:cNvPr id="244" name="Google Shape;244;p51"/>
          <p:cNvSpPr/>
          <p:nvPr/>
        </p:nvSpPr>
        <p:spPr>
          <a:xfrm>
            <a:off x="4926200" y="843425"/>
            <a:ext cx="193500" cy="193500"/>
          </a:xfrm>
          <a:prstGeom prst="ellipse">
            <a:avLst/>
          </a:prstGeom>
          <a:solidFill>
            <a:srgbClr val="FF00B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51"/>
          <p:cNvGrpSpPr/>
          <p:nvPr/>
        </p:nvGrpSpPr>
        <p:grpSpPr>
          <a:xfrm>
            <a:off x="6755750" y="644415"/>
            <a:ext cx="2337300" cy="1286711"/>
            <a:chOff x="6831950" y="492015"/>
            <a:chExt cx="2337300" cy="1286711"/>
          </a:xfrm>
        </p:grpSpPr>
        <p:sp>
          <p:nvSpPr>
            <p:cNvPr id="246" name="Google Shape;246;p51"/>
            <p:cNvSpPr txBox="1"/>
            <p:nvPr/>
          </p:nvSpPr>
          <p:spPr>
            <a:xfrm>
              <a:off x="6831950" y="770726"/>
              <a:ext cx="2337300" cy="1008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200">
                  <a:latin typeface="Proxima Nova"/>
                  <a:ea typeface="Proxima Nova"/>
                  <a:cs typeface="Proxima Nova"/>
                  <a:sym typeface="Proxima Nova"/>
                </a:rPr>
                <a:t>Top Destinations</a:t>
              </a:r>
              <a:endParaRPr sz="1200">
                <a:latin typeface="Proxima Nova"/>
                <a:ea typeface="Proxima Nova"/>
                <a:cs typeface="Proxima Nova"/>
                <a:sym typeface="Proxima Nova"/>
              </a:endParaRPr>
            </a:p>
          </p:txBody>
        </p:sp>
        <p:sp>
          <p:nvSpPr>
            <p:cNvPr id="247" name="Google Shape;247;p51"/>
            <p:cNvSpPr txBox="1"/>
            <p:nvPr/>
          </p:nvSpPr>
          <p:spPr>
            <a:xfrm>
              <a:off x="6831956" y="492015"/>
              <a:ext cx="1980900" cy="3381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500">
                  <a:solidFill>
                    <a:srgbClr val="FF00BE"/>
                  </a:solidFill>
                  <a:latin typeface="Proxima Nova"/>
                  <a:ea typeface="Proxima Nova"/>
                  <a:cs typeface="Proxima Nova"/>
                  <a:sym typeface="Proxima Nova"/>
                </a:rPr>
                <a:t>Core Experience</a:t>
              </a:r>
              <a:endParaRPr b="1" sz="1500">
                <a:solidFill>
                  <a:srgbClr val="FF00BE"/>
                </a:solidFill>
                <a:latin typeface="Proxima Nova"/>
                <a:ea typeface="Proxima Nova"/>
                <a:cs typeface="Proxima Nova"/>
                <a:sym typeface="Proxima Nova"/>
              </a:endParaRPr>
            </a:p>
          </p:txBody>
        </p:sp>
      </p:grpSp>
      <p:cxnSp>
        <p:nvCxnSpPr>
          <p:cNvPr id="248" name="Google Shape;248;p51"/>
          <p:cNvCxnSpPr>
            <a:stCxn id="247" idx="1"/>
            <a:endCxn id="244" idx="6"/>
          </p:cNvCxnSpPr>
          <p:nvPr/>
        </p:nvCxnSpPr>
        <p:spPr>
          <a:xfrm flipH="1">
            <a:off x="5119556" y="813465"/>
            <a:ext cx="1636200" cy="126600"/>
          </a:xfrm>
          <a:prstGeom prst="bentConnector3">
            <a:avLst>
              <a:gd fmla="val 49996" name="adj1"/>
            </a:avLst>
          </a:prstGeom>
          <a:noFill/>
          <a:ln cap="flat" cmpd="sng" w="9525">
            <a:solidFill>
              <a:srgbClr val="AEB3B7"/>
            </a:solidFill>
            <a:prstDash val="solid"/>
            <a:round/>
            <a:headEnd len="med" w="med" type="none"/>
            <a:tailEnd len="med" w="med" type="none"/>
          </a:ln>
        </p:spPr>
      </p:cxnSp>
      <p:cxnSp>
        <p:nvCxnSpPr>
          <p:cNvPr id="249" name="Google Shape;249;p51"/>
          <p:cNvCxnSpPr/>
          <p:nvPr/>
        </p:nvCxnSpPr>
        <p:spPr>
          <a:xfrm>
            <a:off x="-8450" y="8450"/>
            <a:ext cx="9169500" cy="0"/>
          </a:xfrm>
          <a:prstGeom prst="straightConnector1">
            <a:avLst/>
          </a:prstGeom>
          <a:noFill/>
          <a:ln cap="flat" cmpd="sng" w="38100">
            <a:solidFill>
              <a:srgbClr val="FF00BE"/>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8"/>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 enough for real Python work !</a:t>
            </a:r>
            <a:endParaRPr/>
          </a:p>
        </p:txBody>
      </p:sp>
      <p:sp>
        <p:nvSpPr>
          <p:cNvPr id="833" name="Google Shape;833;p78"/>
          <p:cNvSpPr txBox="1"/>
          <p:nvPr>
            <p:ph idx="1" type="body"/>
          </p:nvPr>
        </p:nvSpPr>
        <p:spPr>
          <a:xfrm>
            <a:off x="764575" y="2523975"/>
            <a:ext cx="6897300" cy="2153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SzPts val="1400"/>
              <a:buChar char="●"/>
            </a:pPr>
            <a:r>
              <a:rPr lang="en"/>
              <a:t>c5.4xlarge machines (16 vCPU, 32 GB)</a:t>
            </a:r>
            <a:endParaRPr/>
          </a:p>
          <a:p>
            <a:pPr indent="-317500" lvl="0" marL="457200" rtl="0" algn="l">
              <a:lnSpc>
                <a:spcPct val="150000"/>
              </a:lnSpc>
              <a:spcBef>
                <a:spcPts val="0"/>
              </a:spcBef>
              <a:spcAft>
                <a:spcPts val="0"/>
              </a:spcAft>
              <a:buSzPts val="1400"/>
              <a:buChar char="●"/>
            </a:pPr>
            <a:r>
              <a:rPr lang="en"/>
              <a:t>16 SDK workers / machine</a:t>
            </a:r>
            <a:endParaRPr/>
          </a:p>
          <a:p>
            <a:pPr indent="-317500" lvl="0" marL="457200" rtl="0" algn="l">
              <a:lnSpc>
                <a:spcPct val="150000"/>
              </a:lnSpc>
              <a:spcBef>
                <a:spcPts val="0"/>
              </a:spcBef>
              <a:spcAft>
                <a:spcPts val="0"/>
              </a:spcAft>
              <a:buSzPts val="1400"/>
              <a:buChar char="●"/>
            </a:pPr>
            <a:r>
              <a:rPr lang="en"/>
              <a:t>1000 ms or 1000 records / bundle</a:t>
            </a:r>
            <a:endParaRPr/>
          </a:p>
          <a:p>
            <a:pPr indent="-317500" lvl="0" marL="457200" rtl="0" algn="l">
              <a:lnSpc>
                <a:spcPct val="150000"/>
              </a:lnSpc>
              <a:spcBef>
                <a:spcPts val="0"/>
              </a:spcBef>
              <a:spcAft>
                <a:spcPts val="0"/>
              </a:spcAft>
              <a:buSzPts val="1400"/>
              <a:buChar char="●"/>
            </a:pPr>
            <a:r>
              <a:rPr lang="en"/>
              <a:t>280,000</a:t>
            </a:r>
            <a:r>
              <a:rPr lang="en"/>
              <a:t> transforms / second / machine (</a:t>
            </a:r>
            <a:r>
              <a:rPr lang="en"/>
              <a:t>~ 17,500</a:t>
            </a:r>
            <a:r>
              <a:rPr lang="en"/>
              <a:t> per worker)</a:t>
            </a:r>
            <a:endParaRPr/>
          </a:p>
          <a:p>
            <a:pPr indent="-317500" lvl="0" marL="457200" rtl="0" algn="l">
              <a:lnSpc>
                <a:spcPct val="150000"/>
              </a:lnSpc>
              <a:spcBef>
                <a:spcPts val="0"/>
              </a:spcBef>
              <a:spcAft>
                <a:spcPts val="0"/>
              </a:spcAft>
              <a:buSzPts val="1400"/>
              <a:buChar char="●"/>
            </a:pPr>
            <a:r>
              <a:rPr b="1" lang="en"/>
              <a:t>Python user code will be gating factor</a:t>
            </a:r>
            <a:endParaRPr b="1"/>
          </a:p>
        </p:txBody>
      </p:sp>
      <p:pic>
        <p:nvPicPr>
          <p:cNvPr id="834" name="Google Shape;834;p78"/>
          <p:cNvPicPr preferRelativeResize="0"/>
          <p:nvPr/>
        </p:nvPicPr>
        <p:blipFill>
          <a:blip r:embed="rId3">
            <a:alphaModFix/>
          </a:blip>
          <a:stretch>
            <a:fillRect/>
          </a:stretch>
        </p:blipFill>
        <p:spPr>
          <a:xfrm>
            <a:off x="152400" y="1101350"/>
            <a:ext cx="8839196" cy="12748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9"/>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Beam </a:t>
            </a:r>
            <a:r>
              <a:rPr lang="en"/>
              <a:t>Portability Recap</a:t>
            </a:r>
            <a:endParaRPr/>
          </a:p>
        </p:txBody>
      </p:sp>
      <p:sp>
        <p:nvSpPr>
          <p:cNvPr id="840" name="Google Shape;840;p79"/>
          <p:cNvSpPr txBox="1"/>
          <p:nvPr>
            <p:ph idx="1" type="body"/>
          </p:nvPr>
        </p:nvSpPr>
        <p:spPr>
          <a:xfrm>
            <a:off x="381000" y="1219200"/>
            <a:ext cx="6996900" cy="3200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a:t>Pipelines written in non-JVM languages on JVM runners</a:t>
            </a:r>
            <a:endParaRPr/>
          </a:p>
          <a:p>
            <a:pPr indent="-330200" lvl="1" marL="914400" rtl="0" algn="l">
              <a:lnSpc>
                <a:spcPct val="115000"/>
              </a:lnSpc>
              <a:spcBef>
                <a:spcPts val="0"/>
              </a:spcBef>
              <a:spcAft>
                <a:spcPts val="0"/>
              </a:spcAft>
              <a:buSzPts val="1600"/>
              <a:buChar char="○"/>
            </a:pPr>
            <a:r>
              <a:rPr lang="en"/>
              <a:t>Python, Go on Flink (and others)</a:t>
            </a:r>
            <a:endParaRPr/>
          </a:p>
          <a:p>
            <a:pPr indent="-317500" lvl="0" marL="457200" rtl="0" algn="l">
              <a:lnSpc>
                <a:spcPct val="115000"/>
              </a:lnSpc>
              <a:spcBef>
                <a:spcPts val="0"/>
              </a:spcBef>
              <a:spcAft>
                <a:spcPts val="0"/>
              </a:spcAft>
              <a:buSzPts val="1400"/>
              <a:buChar char="●"/>
            </a:pPr>
            <a:r>
              <a:rPr lang="en"/>
              <a:t>Full isolation of user code</a:t>
            </a:r>
            <a:endParaRPr/>
          </a:p>
          <a:p>
            <a:pPr indent="-330200" lvl="1" marL="914400" rtl="0" algn="l">
              <a:lnSpc>
                <a:spcPct val="115000"/>
              </a:lnSpc>
              <a:spcBef>
                <a:spcPts val="0"/>
              </a:spcBef>
              <a:spcAft>
                <a:spcPts val="0"/>
              </a:spcAft>
              <a:buSzPts val="1600"/>
              <a:buChar char="○"/>
            </a:pPr>
            <a:r>
              <a:rPr lang="en"/>
              <a:t>Native CPython execution w/o library restrictions</a:t>
            </a:r>
            <a:endParaRPr/>
          </a:p>
          <a:p>
            <a:pPr indent="-317500" lvl="0" marL="457200" rtl="0" algn="l">
              <a:lnSpc>
                <a:spcPct val="115000"/>
              </a:lnSpc>
              <a:spcBef>
                <a:spcPts val="0"/>
              </a:spcBef>
              <a:spcAft>
                <a:spcPts val="0"/>
              </a:spcAft>
              <a:buSzPts val="1400"/>
              <a:buChar char="●"/>
            </a:pPr>
            <a:r>
              <a:rPr lang="en"/>
              <a:t>Configurable SDK worker execution</a:t>
            </a:r>
            <a:endParaRPr/>
          </a:p>
          <a:p>
            <a:pPr indent="-330200" lvl="1" marL="914400" rtl="0" algn="l">
              <a:lnSpc>
                <a:spcPct val="115000"/>
              </a:lnSpc>
              <a:spcBef>
                <a:spcPts val="0"/>
              </a:spcBef>
              <a:spcAft>
                <a:spcPts val="0"/>
              </a:spcAft>
              <a:buSzPts val="1600"/>
              <a:buChar char="○"/>
            </a:pPr>
            <a:r>
              <a:rPr lang="en"/>
              <a:t>Docker, Process, Embedded, ...</a:t>
            </a:r>
            <a:endParaRPr/>
          </a:p>
          <a:p>
            <a:pPr indent="-317500" lvl="0" marL="457200" rtl="0" algn="l">
              <a:lnSpc>
                <a:spcPct val="115000"/>
              </a:lnSpc>
              <a:spcBef>
                <a:spcPts val="0"/>
              </a:spcBef>
              <a:spcAft>
                <a:spcPts val="0"/>
              </a:spcAft>
              <a:buSzPts val="1400"/>
              <a:buChar char="●"/>
            </a:pPr>
            <a:r>
              <a:rPr lang="en"/>
              <a:t>Multiple languages in a single pipeline (future)</a:t>
            </a:r>
            <a:endParaRPr/>
          </a:p>
          <a:p>
            <a:pPr indent="-330200" lvl="1" marL="914400" rtl="0" algn="l">
              <a:lnSpc>
                <a:spcPct val="115000"/>
              </a:lnSpc>
              <a:spcBef>
                <a:spcPts val="0"/>
              </a:spcBef>
              <a:spcAft>
                <a:spcPts val="0"/>
              </a:spcAft>
              <a:buSzPts val="1600"/>
              <a:buChar char="○"/>
            </a:pPr>
            <a:r>
              <a:rPr lang="en"/>
              <a:t>Use Java Beam IO with Python</a:t>
            </a:r>
            <a:endParaRPr/>
          </a:p>
          <a:p>
            <a:pPr indent="-330200" lvl="1" marL="914400" rtl="0" algn="l">
              <a:lnSpc>
                <a:spcPct val="115000"/>
              </a:lnSpc>
              <a:spcBef>
                <a:spcPts val="0"/>
              </a:spcBef>
              <a:spcAft>
                <a:spcPts val="0"/>
              </a:spcAft>
              <a:buSzPts val="1600"/>
              <a:buChar char="○"/>
            </a:pPr>
            <a:r>
              <a:rPr lang="en"/>
              <a:t>Use TFX with Java</a:t>
            </a:r>
            <a:endParaRPr/>
          </a:p>
          <a:p>
            <a:pPr indent="-330200" lvl="1" marL="914400" rtl="0" algn="l">
              <a:lnSpc>
                <a:spcPct val="115000"/>
              </a:lnSpc>
              <a:spcBef>
                <a:spcPts val="0"/>
              </a:spcBef>
              <a:spcAft>
                <a:spcPts val="0"/>
              </a:spcAft>
              <a:buSzPts val="1600"/>
              <a:buChar char="○"/>
            </a:pPr>
            <a:r>
              <a:rPr lang="en"/>
              <a:t>&lt;your use case here&gt;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0"/>
          <p:cNvSpPr txBox="1"/>
          <p:nvPr>
            <p:ph type="title"/>
          </p:nvPr>
        </p:nvSpPr>
        <p:spPr>
          <a:xfrm>
            <a:off x="381000" y="304800"/>
            <a:ext cx="8229600" cy="9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Feature Support Matrix (Beam 2.11.0)</a:t>
            </a:r>
            <a:endParaRPr>
              <a:latin typeface="Roboto"/>
              <a:ea typeface="Roboto"/>
              <a:cs typeface="Roboto"/>
              <a:sym typeface="Roboto"/>
            </a:endParaRPr>
          </a:p>
        </p:txBody>
      </p:sp>
      <p:sp>
        <p:nvSpPr>
          <p:cNvPr id="846" name="Google Shape;846;p80"/>
          <p:cNvSpPr txBox="1"/>
          <p:nvPr/>
        </p:nvSpPr>
        <p:spPr>
          <a:xfrm>
            <a:off x="309825" y="4727225"/>
            <a:ext cx="76980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u="sng">
                <a:solidFill>
                  <a:srgbClr val="7BAAF7"/>
                </a:solidFill>
                <a:hlinkClick r:id="rId3">
                  <a:extLst>
                    <a:ext uri="{A12FA001-AC4F-418D-AE19-62706E023703}">
                      <ahyp:hlinkClr val="tx"/>
                    </a:ext>
                  </a:extLst>
                </a:hlinkClick>
              </a:rPr>
              <a:t>https://s.apache.org/apache-beam-portability-support-table</a:t>
            </a:r>
            <a:endParaRPr i="1" sz="1000">
              <a:solidFill>
                <a:srgbClr val="7BAAF7"/>
              </a:solidFill>
            </a:endParaRPr>
          </a:p>
        </p:txBody>
      </p:sp>
      <p:pic>
        <p:nvPicPr>
          <p:cNvPr id="847" name="Google Shape;847;p80"/>
          <p:cNvPicPr preferRelativeResize="0"/>
          <p:nvPr/>
        </p:nvPicPr>
        <p:blipFill>
          <a:blip r:embed="rId4">
            <a:alphaModFix/>
          </a:blip>
          <a:stretch>
            <a:fillRect/>
          </a:stretch>
        </p:blipFill>
        <p:spPr>
          <a:xfrm>
            <a:off x="0" y="1051343"/>
            <a:ext cx="9143997" cy="3642263"/>
          </a:xfrm>
          <a:prstGeom prst="rect">
            <a:avLst/>
          </a:prstGeom>
          <a:noFill/>
          <a:ln>
            <a:noFill/>
          </a:ln>
        </p:spPr>
      </p:pic>
      <p:sp>
        <p:nvSpPr>
          <p:cNvPr id="848" name="Google Shape;848;p80"/>
          <p:cNvSpPr txBox="1"/>
          <p:nvPr/>
        </p:nvSpPr>
        <p:spPr>
          <a:xfrm>
            <a:off x="4027625" y="1219200"/>
            <a:ext cx="671400" cy="3474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49" name="Google Shape;849;p80"/>
          <p:cNvSpPr/>
          <p:nvPr/>
        </p:nvSpPr>
        <p:spPr>
          <a:xfrm>
            <a:off x="3103525" y="1729725"/>
            <a:ext cx="837000" cy="418500"/>
          </a:xfrm>
          <a:prstGeom prst="right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1"/>
          <p:cNvSpPr txBox="1"/>
          <p:nvPr>
            <p:ph type="title"/>
          </p:nvPr>
        </p:nvSpPr>
        <p:spPr>
          <a:xfrm>
            <a:off x="276600" y="520750"/>
            <a:ext cx="8590800" cy="41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FF"/>
                </a:solidFill>
              </a:rPr>
              <a:t>Lessons Learned</a:t>
            </a:r>
            <a:endParaRPr>
              <a:solidFill>
                <a:srgbClr val="FF00FF"/>
              </a:solidFill>
            </a:endParaRPr>
          </a:p>
        </p:txBody>
      </p:sp>
      <p:sp>
        <p:nvSpPr>
          <p:cNvPr id="855" name="Google Shape;855;p81"/>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2"/>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Lessons Learned</a:t>
            </a:r>
            <a:endParaRPr/>
          </a:p>
        </p:txBody>
      </p:sp>
      <p:sp>
        <p:nvSpPr>
          <p:cNvPr id="861" name="Google Shape;861;p82"/>
          <p:cNvSpPr txBox="1"/>
          <p:nvPr>
            <p:ph idx="1" type="body"/>
          </p:nvPr>
        </p:nvSpPr>
        <p:spPr>
          <a:xfrm>
            <a:off x="276525" y="986738"/>
            <a:ext cx="8590800" cy="389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en"/>
              <a:t>Python Beam SDK and portable Flink runner evolving</a:t>
            </a:r>
            <a:endParaRPr/>
          </a:p>
          <a:p>
            <a:pPr indent="-342900" lvl="0" marL="457200" rtl="0" algn="l">
              <a:lnSpc>
                <a:spcPct val="150000"/>
              </a:lnSpc>
              <a:spcBef>
                <a:spcPts val="0"/>
              </a:spcBef>
              <a:spcAft>
                <a:spcPts val="0"/>
              </a:spcAft>
              <a:buSzPts val="1800"/>
              <a:buChar char="•"/>
            </a:pPr>
            <a:r>
              <a:rPr lang="en"/>
              <a:t>Keep pipeline simple - Flink tasks / s</a:t>
            </a:r>
            <a:r>
              <a:rPr lang="en"/>
              <a:t>huffles are not free</a:t>
            </a:r>
            <a:endParaRPr/>
          </a:p>
          <a:p>
            <a:pPr indent="-342900" lvl="0" marL="457200" rtl="0" algn="l">
              <a:lnSpc>
                <a:spcPct val="150000"/>
              </a:lnSpc>
              <a:spcBef>
                <a:spcPts val="0"/>
              </a:spcBef>
              <a:spcAft>
                <a:spcPts val="0"/>
              </a:spcAft>
              <a:buSzPts val="1800"/>
              <a:buChar char="•"/>
            </a:pPr>
            <a:r>
              <a:rPr lang="en"/>
              <a:t>Stateful processing is essential for complex logic</a:t>
            </a:r>
            <a:endParaRPr/>
          </a:p>
          <a:p>
            <a:pPr indent="-342900" lvl="0" marL="457200" rtl="0" algn="l">
              <a:lnSpc>
                <a:spcPct val="150000"/>
              </a:lnSpc>
              <a:spcBef>
                <a:spcPts val="0"/>
              </a:spcBef>
              <a:spcAft>
                <a:spcPts val="0"/>
              </a:spcAft>
              <a:buSzPts val="1800"/>
              <a:buChar char="•"/>
            </a:pPr>
            <a:r>
              <a:rPr lang="en"/>
              <a:t>Model execution latency matters</a:t>
            </a:r>
            <a:endParaRPr/>
          </a:p>
          <a:p>
            <a:pPr indent="-342900" lvl="0" marL="457200" rtl="0" algn="l">
              <a:lnSpc>
                <a:spcPct val="150000"/>
              </a:lnSpc>
              <a:spcBef>
                <a:spcPts val="0"/>
              </a:spcBef>
              <a:spcAft>
                <a:spcPts val="0"/>
              </a:spcAft>
              <a:buSzPts val="1800"/>
              <a:buChar char="•"/>
            </a:pPr>
            <a:r>
              <a:rPr lang="en"/>
              <a:t>Instrument everything for monitoring</a:t>
            </a:r>
            <a:endParaRPr/>
          </a:p>
          <a:p>
            <a:pPr indent="-342900" lvl="0" marL="457200" rtl="0" algn="l">
              <a:lnSpc>
                <a:spcPct val="150000"/>
              </a:lnSpc>
              <a:spcBef>
                <a:spcPts val="0"/>
              </a:spcBef>
              <a:spcAft>
                <a:spcPts val="0"/>
              </a:spcAft>
              <a:buSzPts val="1800"/>
              <a:buChar char="•"/>
            </a:pPr>
            <a:r>
              <a:rPr lang="en"/>
              <a:t>Approach for pipeline upgrade and restart</a:t>
            </a:r>
            <a:endParaRPr/>
          </a:p>
          <a:p>
            <a:pPr indent="-342900" lvl="0" marL="457200" rtl="0" algn="l">
              <a:lnSpc>
                <a:spcPct val="150000"/>
              </a:lnSpc>
              <a:spcBef>
                <a:spcPts val="0"/>
              </a:spcBef>
              <a:spcAft>
                <a:spcPts val="0"/>
              </a:spcAft>
              <a:buSzPts val="1800"/>
              <a:buChar char="•"/>
            </a:pPr>
            <a:r>
              <a:rPr lang="en"/>
              <a:t>Mind your dependencies - rate limit API calls</a:t>
            </a:r>
            <a:endParaRPr/>
          </a:p>
          <a:p>
            <a:pPr indent="-342900" lvl="0" marL="457200" rtl="0" algn="l">
              <a:lnSpc>
                <a:spcPct val="150000"/>
              </a:lnSpc>
              <a:spcBef>
                <a:spcPts val="0"/>
              </a:spcBef>
              <a:spcAft>
                <a:spcPts val="0"/>
              </a:spcAft>
              <a:buSzPts val="1800"/>
              <a:buChar char="•"/>
            </a:pPr>
            <a:r>
              <a:rPr lang="en"/>
              <a:t>Testing story (integration, staging)</a:t>
            </a:r>
            <a:endParaRPr/>
          </a:p>
          <a:p>
            <a:pPr indent="0" lvl="0" marL="0" rtl="0" algn="ctr">
              <a:lnSpc>
                <a:spcPct val="200000"/>
              </a:lnSpc>
              <a:spcBef>
                <a:spcPts val="1000"/>
              </a:spcBef>
              <a:spcAft>
                <a:spcPts val="1000"/>
              </a:spcAft>
              <a:buNone/>
            </a:pPr>
            <a:r>
              <a:t/>
            </a:r>
            <a:endParaRPr/>
          </a:p>
        </p:txBody>
      </p:sp>
      <p:sp>
        <p:nvSpPr>
          <p:cNvPr id="862" name="Google Shape;862;p82"/>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83"/>
          <p:cNvSpPr txBox="1"/>
          <p:nvPr>
            <p:ph type="title"/>
          </p:nvPr>
        </p:nvSpPr>
        <p:spPr>
          <a:xfrm>
            <a:off x="456150" y="79800"/>
            <a:ext cx="8231700" cy="8346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2400">
                <a:solidFill>
                  <a:schemeClr val="lt2"/>
                </a:solidFill>
              </a:rPr>
              <a:t>We’re Hiring! </a:t>
            </a:r>
            <a:r>
              <a:rPr lang="en" sz="2400">
                <a:solidFill>
                  <a:srgbClr val="434343"/>
                </a:solidFill>
              </a:rPr>
              <a:t>Apply at </a:t>
            </a:r>
            <a:r>
              <a:rPr lang="en" sz="2400" u="sng">
                <a:solidFill>
                  <a:schemeClr val="hlink"/>
                </a:solidFill>
                <a:hlinkClick r:id="rId3"/>
              </a:rPr>
              <a:t>www.lyft.com/careers</a:t>
            </a:r>
            <a:endParaRPr sz="2400">
              <a:solidFill>
                <a:srgbClr val="434343"/>
              </a:solidFill>
            </a:endParaRPr>
          </a:p>
          <a:p>
            <a:pPr indent="0" lvl="0" marL="0" rtl="0" algn="l">
              <a:spcBef>
                <a:spcPts val="0"/>
              </a:spcBef>
              <a:spcAft>
                <a:spcPts val="0"/>
              </a:spcAft>
              <a:buNone/>
            </a:pPr>
            <a:r>
              <a:rPr lang="en" sz="2400">
                <a:solidFill>
                  <a:srgbClr val="434343"/>
                </a:solidFill>
              </a:rPr>
              <a:t>o</a:t>
            </a:r>
            <a:r>
              <a:rPr lang="en" sz="2400">
                <a:solidFill>
                  <a:srgbClr val="434343"/>
                </a:solidFill>
              </a:rPr>
              <a:t>r email </a:t>
            </a:r>
            <a:r>
              <a:rPr lang="en" sz="2400">
                <a:solidFill>
                  <a:schemeClr val="accent3"/>
                </a:solidFill>
              </a:rPr>
              <a:t>data-recruiting@lyft.com</a:t>
            </a:r>
            <a:endParaRPr sz="2400">
              <a:solidFill>
                <a:schemeClr val="accent3"/>
              </a:solidFill>
            </a:endParaRPr>
          </a:p>
        </p:txBody>
      </p:sp>
      <p:grpSp>
        <p:nvGrpSpPr>
          <p:cNvPr id="868" name="Google Shape;868;p83"/>
          <p:cNvGrpSpPr/>
          <p:nvPr/>
        </p:nvGrpSpPr>
        <p:grpSpPr>
          <a:xfrm>
            <a:off x="556851" y="1219299"/>
            <a:ext cx="2235107" cy="1639157"/>
            <a:chOff x="527300" y="1047725"/>
            <a:chExt cx="2368200" cy="1822500"/>
          </a:xfrm>
        </p:grpSpPr>
        <p:sp>
          <p:nvSpPr>
            <p:cNvPr id="869" name="Google Shape;869;p83"/>
            <p:cNvSpPr/>
            <p:nvPr/>
          </p:nvSpPr>
          <p:spPr>
            <a:xfrm>
              <a:off x="527300" y="1047725"/>
              <a:ext cx="2368200" cy="1822500"/>
            </a:xfrm>
            <a:prstGeom prst="roundRect">
              <a:avLst>
                <a:gd fmla="val 3514" name="adj"/>
              </a:avLst>
            </a:prstGeom>
            <a:solidFill>
              <a:srgbClr val="DCF3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3"/>
            <p:cNvSpPr/>
            <p:nvPr/>
          </p:nvSpPr>
          <p:spPr>
            <a:xfrm>
              <a:off x="605900" y="1371350"/>
              <a:ext cx="2211000" cy="1424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500"/>
                </a:spcBef>
                <a:spcAft>
                  <a:spcPts val="500"/>
                </a:spcAft>
                <a:buNone/>
              </a:pPr>
              <a:r>
                <a:t/>
              </a:r>
              <a:endParaRPr sz="1200">
                <a:latin typeface="Proxima Nova"/>
                <a:ea typeface="Proxima Nova"/>
                <a:cs typeface="Proxima Nova"/>
                <a:sym typeface="Proxima Nova"/>
              </a:endParaRPr>
            </a:p>
          </p:txBody>
        </p:sp>
        <p:sp>
          <p:nvSpPr>
            <p:cNvPr id="871" name="Google Shape;871;p83"/>
            <p:cNvSpPr txBox="1"/>
            <p:nvPr/>
          </p:nvSpPr>
          <p:spPr>
            <a:xfrm>
              <a:off x="786350" y="1138125"/>
              <a:ext cx="1850100" cy="16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Proxima Nova"/>
                  <a:ea typeface="Proxima Nova"/>
                  <a:cs typeface="Proxima Nova"/>
                  <a:sym typeface="Proxima Nova"/>
                </a:rPr>
                <a:t>Data Engineering</a:t>
              </a:r>
              <a:endParaRPr b="1">
                <a:solidFill>
                  <a:schemeClr val="accent3"/>
                </a:solidFill>
                <a:latin typeface="Proxima Nova"/>
                <a:ea typeface="Proxima Nova"/>
                <a:cs typeface="Proxima Nova"/>
                <a:sym typeface="Proxima Nova"/>
              </a:endParaRPr>
            </a:p>
          </p:txBody>
        </p:sp>
        <p:sp>
          <p:nvSpPr>
            <p:cNvPr id="872" name="Google Shape;872;p83"/>
            <p:cNvSpPr txBox="1"/>
            <p:nvPr/>
          </p:nvSpPr>
          <p:spPr>
            <a:xfrm>
              <a:off x="648500" y="1371350"/>
              <a:ext cx="2125800" cy="149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1"/>
                  </a:solidFill>
                  <a:latin typeface="Proxima Nova"/>
                  <a:ea typeface="Proxima Nova"/>
                  <a:cs typeface="Proxima Nova"/>
                  <a:sym typeface="Proxima Nova"/>
                </a:rPr>
                <a:t>Engineering Manager</a:t>
              </a:r>
              <a:endParaRPr b="1" sz="12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1200">
                  <a:solidFill>
                    <a:schemeClr val="dk1"/>
                  </a:solidFill>
                  <a:latin typeface="Proxima Nova"/>
                  <a:ea typeface="Proxima Nova"/>
                  <a:cs typeface="Proxima Nova"/>
                  <a:sym typeface="Proxima Nova"/>
                </a:rPr>
                <a:t>San Francisco</a:t>
              </a:r>
              <a:endParaRPr sz="12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sz="1200">
                  <a:solidFill>
                    <a:schemeClr val="dk1"/>
                  </a:solidFill>
                  <a:latin typeface="Proxima Nova"/>
                  <a:ea typeface="Proxima Nova"/>
                  <a:cs typeface="Proxima Nova"/>
                  <a:sym typeface="Proxima Nova"/>
                </a:rPr>
                <a:t>Software Engineer</a:t>
              </a:r>
              <a:endParaRPr b="1" sz="1200">
                <a:solidFill>
                  <a:schemeClr val="dk1"/>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sz="1200">
                  <a:solidFill>
                    <a:schemeClr val="dk1"/>
                  </a:solidFill>
                  <a:latin typeface="Proxima Nova"/>
                  <a:ea typeface="Proxima Nova"/>
                  <a:cs typeface="Proxima Nova"/>
                  <a:sym typeface="Proxima Nova"/>
                </a:rPr>
                <a:t>San Francisco, Seattle, &amp; New York City</a:t>
              </a:r>
              <a:endParaRPr b="1" sz="900">
                <a:solidFill>
                  <a:schemeClr val="dk1"/>
                </a:solidFill>
                <a:latin typeface="Proxima Nova"/>
                <a:ea typeface="Proxima Nova"/>
                <a:cs typeface="Proxima Nova"/>
                <a:sym typeface="Proxima Nova"/>
              </a:endParaRPr>
            </a:p>
          </p:txBody>
        </p:sp>
      </p:grpSp>
      <p:grpSp>
        <p:nvGrpSpPr>
          <p:cNvPr id="873" name="Google Shape;873;p83"/>
          <p:cNvGrpSpPr/>
          <p:nvPr/>
        </p:nvGrpSpPr>
        <p:grpSpPr>
          <a:xfrm>
            <a:off x="3466833" y="1218991"/>
            <a:ext cx="2235107" cy="1639156"/>
            <a:chOff x="3437050" y="1047575"/>
            <a:chExt cx="2368200" cy="1822500"/>
          </a:xfrm>
        </p:grpSpPr>
        <p:sp>
          <p:nvSpPr>
            <p:cNvPr id="874" name="Google Shape;874;p83"/>
            <p:cNvSpPr/>
            <p:nvPr/>
          </p:nvSpPr>
          <p:spPr>
            <a:xfrm>
              <a:off x="3437050" y="1047575"/>
              <a:ext cx="2368200" cy="1822500"/>
            </a:xfrm>
            <a:prstGeom prst="roundRect">
              <a:avLst>
                <a:gd fmla="val 3514" name="adj"/>
              </a:avLst>
            </a:prstGeom>
            <a:solidFill>
              <a:srgbClr val="E3F6C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3"/>
            <p:cNvSpPr/>
            <p:nvPr/>
          </p:nvSpPr>
          <p:spPr>
            <a:xfrm>
              <a:off x="3515650" y="1371350"/>
              <a:ext cx="2211000" cy="1424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500"/>
                </a:spcBef>
                <a:spcAft>
                  <a:spcPts val="500"/>
                </a:spcAft>
                <a:buNone/>
              </a:pPr>
              <a:r>
                <a:t/>
              </a:r>
              <a:endParaRPr sz="1200">
                <a:latin typeface="Proxima Nova"/>
                <a:ea typeface="Proxima Nova"/>
                <a:cs typeface="Proxima Nova"/>
                <a:sym typeface="Proxima Nova"/>
              </a:endParaRPr>
            </a:p>
          </p:txBody>
        </p:sp>
        <p:sp>
          <p:nvSpPr>
            <p:cNvPr id="876" name="Google Shape;876;p83"/>
            <p:cNvSpPr txBox="1"/>
            <p:nvPr/>
          </p:nvSpPr>
          <p:spPr>
            <a:xfrm>
              <a:off x="3515634" y="1128139"/>
              <a:ext cx="2211000" cy="17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4"/>
                  </a:solidFill>
                  <a:latin typeface="Proxima Nova"/>
                  <a:ea typeface="Proxima Nova"/>
                  <a:cs typeface="Proxima Nova"/>
                  <a:sym typeface="Proxima Nova"/>
                </a:rPr>
                <a:t>Data Infrastructure</a:t>
              </a:r>
              <a:endParaRPr b="1">
                <a:solidFill>
                  <a:schemeClr val="accent4"/>
                </a:solidFill>
                <a:latin typeface="Proxima Nova"/>
                <a:ea typeface="Proxima Nova"/>
                <a:cs typeface="Proxima Nova"/>
                <a:sym typeface="Proxima Nova"/>
              </a:endParaRPr>
            </a:p>
          </p:txBody>
        </p:sp>
        <p:sp>
          <p:nvSpPr>
            <p:cNvPr id="877" name="Google Shape;877;p83"/>
            <p:cNvSpPr txBox="1"/>
            <p:nvPr/>
          </p:nvSpPr>
          <p:spPr>
            <a:xfrm>
              <a:off x="3505550" y="1380500"/>
              <a:ext cx="2211000" cy="14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Engineering Manager</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San Francisco</a:t>
              </a:r>
              <a:endParaRPr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Software Engineer </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San Francisco &amp; Seattle</a:t>
              </a:r>
              <a:endParaRPr b="1" sz="900">
                <a:solidFill>
                  <a:schemeClr val="dk1"/>
                </a:solidFill>
                <a:latin typeface="Proxima Nova"/>
                <a:ea typeface="Proxima Nova"/>
                <a:cs typeface="Proxima Nova"/>
                <a:sym typeface="Proxima Nova"/>
              </a:endParaRPr>
            </a:p>
          </p:txBody>
        </p:sp>
      </p:grpSp>
      <p:grpSp>
        <p:nvGrpSpPr>
          <p:cNvPr id="878" name="Google Shape;878;p83"/>
          <p:cNvGrpSpPr/>
          <p:nvPr/>
        </p:nvGrpSpPr>
        <p:grpSpPr>
          <a:xfrm>
            <a:off x="6376826" y="1219113"/>
            <a:ext cx="2215688" cy="1639521"/>
            <a:chOff x="6346800" y="1047575"/>
            <a:chExt cx="2368200" cy="1822500"/>
          </a:xfrm>
        </p:grpSpPr>
        <p:sp>
          <p:nvSpPr>
            <p:cNvPr id="879" name="Google Shape;879;p83"/>
            <p:cNvSpPr/>
            <p:nvPr/>
          </p:nvSpPr>
          <p:spPr>
            <a:xfrm>
              <a:off x="6346800" y="1047575"/>
              <a:ext cx="2368200" cy="1822500"/>
            </a:xfrm>
            <a:prstGeom prst="roundRect">
              <a:avLst>
                <a:gd fmla="val 3514"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3"/>
            <p:cNvSpPr/>
            <p:nvPr/>
          </p:nvSpPr>
          <p:spPr>
            <a:xfrm>
              <a:off x="6425400" y="1371350"/>
              <a:ext cx="2211000" cy="1424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500"/>
                </a:spcBef>
                <a:spcAft>
                  <a:spcPts val="500"/>
                </a:spcAft>
                <a:buNone/>
              </a:pPr>
              <a:r>
                <a:t/>
              </a:r>
              <a:endParaRPr sz="1200">
                <a:latin typeface="Proxima Nova"/>
                <a:ea typeface="Proxima Nova"/>
                <a:cs typeface="Proxima Nova"/>
                <a:sym typeface="Proxima Nova"/>
              </a:endParaRPr>
            </a:p>
          </p:txBody>
        </p:sp>
        <p:sp>
          <p:nvSpPr>
            <p:cNvPr id="881" name="Google Shape;881;p83"/>
            <p:cNvSpPr txBox="1"/>
            <p:nvPr/>
          </p:nvSpPr>
          <p:spPr>
            <a:xfrm>
              <a:off x="6620350" y="1093825"/>
              <a:ext cx="1890000" cy="2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Proxima Nova"/>
                  <a:ea typeface="Proxima Nova"/>
                  <a:cs typeface="Proxima Nova"/>
                  <a:sym typeface="Proxima Nova"/>
                </a:rPr>
                <a:t>Experimentation</a:t>
              </a:r>
              <a:endParaRPr b="1">
                <a:solidFill>
                  <a:schemeClr val="accent1"/>
                </a:solidFill>
                <a:latin typeface="Proxima Nova"/>
                <a:ea typeface="Proxima Nova"/>
                <a:cs typeface="Proxima Nova"/>
                <a:sym typeface="Proxima Nova"/>
              </a:endParaRPr>
            </a:p>
          </p:txBody>
        </p:sp>
        <p:sp>
          <p:nvSpPr>
            <p:cNvPr id="882" name="Google Shape;882;p83"/>
            <p:cNvSpPr txBox="1"/>
            <p:nvPr/>
          </p:nvSpPr>
          <p:spPr>
            <a:xfrm>
              <a:off x="6425400" y="1380928"/>
              <a:ext cx="2151000" cy="14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Software Engineer</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San Francisco</a:t>
              </a:r>
              <a:endParaRPr b="1" sz="900">
                <a:solidFill>
                  <a:schemeClr val="dk1"/>
                </a:solidFill>
                <a:highlight>
                  <a:srgbClr val="FFFFFF"/>
                </a:highlight>
                <a:latin typeface="Proxima Nova"/>
                <a:ea typeface="Proxima Nova"/>
                <a:cs typeface="Proxima Nova"/>
                <a:sym typeface="Proxima Nova"/>
              </a:endParaRPr>
            </a:p>
          </p:txBody>
        </p:sp>
      </p:grpSp>
      <p:grpSp>
        <p:nvGrpSpPr>
          <p:cNvPr id="883" name="Google Shape;883;p83"/>
          <p:cNvGrpSpPr/>
          <p:nvPr/>
        </p:nvGrpSpPr>
        <p:grpSpPr>
          <a:xfrm>
            <a:off x="5218351" y="3163413"/>
            <a:ext cx="2215688" cy="1639521"/>
            <a:chOff x="6346800" y="1047575"/>
            <a:chExt cx="2368200" cy="1822500"/>
          </a:xfrm>
        </p:grpSpPr>
        <p:sp>
          <p:nvSpPr>
            <p:cNvPr id="884" name="Google Shape;884;p83"/>
            <p:cNvSpPr/>
            <p:nvPr/>
          </p:nvSpPr>
          <p:spPr>
            <a:xfrm>
              <a:off x="6346800" y="1047575"/>
              <a:ext cx="2368200" cy="1822500"/>
            </a:xfrm>
            <a:prstGeom prst="roundRect">
              <a:avLst>
                <a:gd fmla="val 3514" name="adj"/>
              </a:avLst>
            </a:prstGeom>
            <a:solidFill>
              <a:srgbClr val="8D3A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3"/>
            <p:cNvSpPr/>
            <p:nvPr/>
          </p:nvSpPr>
          <p:spPr>
            <a:xfrm>
              <a:off x="6425400" y="1371350"/>
              <a:ext cx="2211000" cy="1424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500"/>
                </a:spcBef>
                <a:spcAft>
                  <a:spcPts val="500"/>
                </a:spcAft>
                <a:buNone/>
              </a:pPr>
              <a:r>
                <a:t/>
              </a:r>
              <a:endParaRPr sz="1200">
                <a:latin typeface="Proxima Nova"/>
                <a:ea typeface="Proxima Nova"/>
                <a:cs typeface="Proxima Nova"/>
                <a:sym typeface="Proxima Nova"/>
              </a:endParaRPr>
            </a:p>
          </p:txBody>
        </p:sp>
        <p:sp>
          <p:nvSpPr>
            <p:cNvPr id="886" name="Google Shape;886;p83"/>
            <p:cNvSpPr txBox="1"/>
            <p:nvPr/>
          </p:nvSpPr>
          <p:spPr>
            <a:xfrm>
              <a:off x="6620350" y="1093825"/>
              <a:ext cx="1890000" cy="2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3F6C1"/>
                  </a:solidFill>
                  <a:latin typeface="Proxima Nova"/>
                  <a:ea typeface="Proxima Nova"/>
                  <a:cs typeface="Proxima Nova"/>
                  <a:sym typeface="Proxima Nova"/>
                </a:rPr>
                <a:t>Streaming</a:t>
              </a:r>
              <a:endParaRPr b="1">
                <a:solidFill>
                  <a:srgbClr val="E3F6C1"/>
                </a:solidFill>
                <a:latin typeface="Proxima Nova"/>
                <a:ea typeface="Proxima Nova"/>
                <a:cs typeface="Proxima Nova"/>
                <a:sym typeface="Proxima Nova"/>
              </a:endParaRPr>
            </a:p>
          </p:txBody>
        </p:sp>
        <p:sp>
          <p:nvSpPr>
            <p:cNvPr id="887" name="Google Shape;887;p83"/>
            <p:cNvSpPr txBox="1"/>
            <p:nvPr/>
          </p:nvSpPr>
          <p:spPr>
            <a:xfrm>
              <a:off x="6425400" y="1380928"/>
              <a:ext cx="2151000" cy="14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Software Engineer</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San Francisco</a:t>
              </a:r>
              <a:endParaRPr b="1" sz="900">
                <a:solidFill>
                  <a:schemeClr val="dk1"/>
                </a:solidFill>
                <a:highlight>
                  <a:srgbClr val="FFFFFF"/>
                </a:highlight>
                <a:latin typeface="Proxima Nova"/>
                <a:ea typeface="Proxima Nova"/>
                <a:cs typeface="Proxima Nova"/>
                <a:sym typeface="Proxima Nova"/>
              </a:endParaRPr>
            </a:p>
          </p:txBody>
        </p:sp>
      </p:grpSp>
      <p:grpSp>
        <p:nvGrpSpPr>
          <p:cNvPr id="888" name="Google Shape;888;p83"/>
          <p:cNvGrpSpPr/>
          <p:nvPr/>
        </p:nvGrpSpPr>
        <p:grpSpPr>
          <a:xfrm>
            <a:off x="1918401" y="3163413"/>
            <a:ext cx="2215688" cy="1639521"/>
            <a:chOff x="6346800" y="1047575"/>
            <a:chExt cx="2368200" cy="1822500"/>
          </a:xfrm>
        </p:grpSpPr>
        <p:sp>
          <p:nvSpPr>
            <p:cNvPr id="889" name="Google Shape;889;p83"/>
            <p:cNvSpPr/>
            <p:nvPr/>
          </p:nvSpPr>
          <p:spPr>
            <a:xfrm>
              <a:off x="6346800" y="1047575"/>
              <a:ext cx="2368200" cy="1822500"/>
            </a:xfrm>
            <a:prstGeom prst="roundRect">
              <a:avLst>
                <a:gd fmla="val 3514"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3"/>
            <p:cNvSpPr/>
            <p:nvPr/>
          </p:nvSpPr>
          <p:spPr>
            <a:xfrm>
              <a:off x="6425400" y="1371350"/>
              <a:ext cx="2211000" cy="1424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500"/>
                </a:spcBef>
                <a:spcAft>
                  <a:spcPts val="500"/>
                </a:spcAft>
                <a:buNone/>
              </a:pPr>
              <a:r>
                <a:t/>
              </a:r>
              <a:endParaRPr sz="1200">
                <a:latin typeface="Proxima Nova"/>
                <a:ea typeface="Proxima Nova"/>
                <a:cs typeface="Proxima Nova"/>
                <a:sym typeface="Proxima Nova"/>
              </a:endParaRPr>
            </a:p>
          </p:txBody>
        </p:sp>
        <p:sp>
          <p:nvSpPr>
            <p:cNvPr id="891" name="Google Shape;891;p83"/>
            <p:cNvSpPr txBox="1"/>
            <p:nvPr/>
          </p:nvSpPr>
          <p:spPr>
            <a:xfrm>
              <a:off x="6620350" y="1093825"/>
              <a:ext cx="1890000" cy="2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6"/>
                  </a:solidFill>
                  <a:latin typeface="Proxima Nova"/>
                  <a:ea typeface="Proxima Nova"/>
                  <a:cs typeface="Proxima Nova"/>
                  <a:sym typeface="Proxima Nova"/>
                </a:rPr>
                <a:t>Observability</a:t>
              </a:r>
              <a:endParaRPr b="1">
                <a:solidFill>
                  <a:schemeClr val="accent6"/>
                </a:solidFill>
                <a:latin typeface="Proxima Nova"/>
                <a:ea typeface="Proxima Nova"/>
                <a:cs typeface="Proxima Nova"/>
                <a:sym typeface="Proxima Nova"/>
              </a:endParaRPr>
            </a:p>
          </p:txBody>
        </p:sp>
        <p:sp>
          <p:nvSpPr>
            <p:cNvPr id="892" name="Google Shape;892;p83"/>
            <p:cNvSpPr txBox="1"/>
            <p:nvPr/>
          </p:nvSpPr>
          <p:spPr>
            <a:xfrm>
              <a:off x="6425400" y="1380928"/>
              <a:ext cx="2151000" cy="142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Software Engineer</a:t>
              </a:r>
              <a:endParaRPr b="1" sz="12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San Francisco</a:t>
              </a:r>
              <a:endParaRPr b="1" sz="900">
                <a:solidFill>
                  <a:schemeClr val="dk1"/>
                </a:solidFill>
                <a:highlight>
                  <a:srgbClr val="FFFFFF"/>
                </a:highlight>
                <a:latin typeface="Proxima Nova"/>
                <a:ea typeface="Proxima Nova"/>
                <a:cs typeface="Proxima Nova"/>
                <a:sym typeface="Proxima Nova"/>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4"/>
          <p:cNvSpPr txBox="1"/>
          <p:nvPr/>
        </p:nvSpPr>
        <p:spPr>
          <a:xfrm>
            <a:off x="3072000" y="2105875"/>
            <a:ext cx="3000000" cy="5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Please ask questions!</a:t>
            </a:r>
            <a:endParaRPr/>
          </a:p>
        </p:txBody>
      </p:sp>
      <p:pic>
        <p:nvPicPr>
          <p:cNvPr id="898" name="Google Shape;898;p84"/>
          <p:cNvPicPr preferRelativeResize="0"/>
          <p:nvPr/>
        </p:nvPicPr>
        <p:blipFill>
          <a:blip r:embed="rId3">
            <a:alphaModFix/>
          </a:blip>
          <a:stretch>
            <a:fillRect/>
          </a:stretch>
        </p:blipFill>
        <p:spPr>
          <a:xfrm>
            <a:off x="3803887" y="2785625"/>
            <a:ext cx="469775" cy="469775"/>
          </a:xfrm>
          <a:prstGeom prst="rect">
            <a:avLst/>
          </a:prstGeom>
          <a:noFill/>
          <a:ln>
            <a:noFill/>
          </a:ln>
        </p:spPr>
      </p:pic>
      <p:pic>
        <p:nvPicPr>
          <p:cNvPr id="899" name="Google Shape;899;p84"/>
          <p:cNvPicPr preferRelativeResize="0"/>
          <p:nvPr/>
        </p:nvPicPr>
        <p:blipFill>
          <a:blip r:embed="rId4">
            <a:alphaModFix/>
          </a:blip>
          <a:stretch>
            <a:fillRect/>
          </a:stretch>
        </p:blipFill>
        <p:spPr>
          <a:xfrm>
            <a:off x="4337125" y="2837200"/>
            <a:ext cx="469775" cy="469775"/>
          </a:xfrm>
          <a:prstGeom prst="rect">
            <a:avLst/>
          </a:prstGeom>
          <a:noFill/>
          <a:ln>
            <a:noFill/>
          </a:ln>
        </p:spPr>
      </p:pic>
      <p:pic>
        <p:nvPicPr>
          <p:cNvPr id="900" name="Google Shape;900;p84"/>
          <p:cNvPicPr preferRelativeResize="0"/>
          <p:nvPr/>
        </p:nvPicPr>
        <p:blipFill>
          <a:blip r:embed="rId5">
            <a:alphaModFix/>
          </a:blip>
          <a:stretch>
            <a:fillRect/>
          </a:stretch>
        </p:blipFill>
        <p:spPr>
          <a:xfrm>
            <a:off x="4870375" y="2785625"/>
            <a:ext cx="469775" cy="469775"/>
          </a:xfrm>
          <a:prstGeom prst="rect">
            <a:avLst/>
          </a:prstGeom>
          <a:noFill/>
          <a:ln>
            <a:noFill/>
          </a:ln>
        </p:spPr>
      </p:pic>
      <p:pic>
        <p:nvPicPr>
          <p:cNvPr id="901" name="Google Shape;901;p84"/>
          <p:cNvPicPr preferRelativeResize="0"/>
          <p:nvPr/>
        </p:nvPicPr>
        <p:blipFill>
          <a:blip r:embed="rId6">
            <a:alphaModFix/>
          </a:blip>
          <a:stretch>
            <a:fillRect/>
          </a:stretch>
        </p:blipFill>
        <p:spPr>
          <a:xfrm>
            <a:off x="3810000" y="1053692"/>
            <a:ext cx="1524000" cy="1143005"/>
          </a:xfrm>
          <a:prstGeom prst="rect">
            <a:avLst/>
          </a:prstGeom>
          <a:noFill/>
          <a:ln>
            <a:noFill/>
          </a:ln>
        </p:spPr>
      </p:pic>
      <p:sp>
        <p:nvSpPr>
          <p:cNvPr id="902" name="Google Shape;902;p84"/>
          <p:cNvSpPr txBox="1"/>
          <p:nvPr/>
        </p:nvSpPr>
        <p:spPr>
          <a:xfrm>
            <a:off x="1830600" y="3749872"/>
            <a:ext cx="5482800" cy="6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latin typeface="Proxima Nova"/>
                <a:ea typeface="Proxima Nova"/>
                <a:cs typeface="Proxima Nova"/>
                <a:sym typeface="Proxima Nova"/>
              </a:rPr>
              <a:t>This presentation:</a:t>
            </a:r>
            <a:endParaRPr>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b="1" lang="en" sz="1800" u="sng">
                <a:solidFill>
                  <a:srgbClr val="FF00BF"/>
                </a:solidFill>
                <a:latin typeface="Proxima Nova"/>
                <a:ea typeface="Proxima Nova"/>
                <a:cs typeface="Proxima Nova"/>
                <a:sym typeface="Proxima Nova"/>
                <a:hlinkClick r:id="rId7">
                  <a:extLst>
                    <a:ext uri="{A12FA001-AC4F-418D-AE19-62706E023703}">
                      <ahyp:hlinkClr val="tx"/>
                    </a:ext>
                  </a:extLst>
                </a:hlinkClick>
              </a:rPr>
              <a:t>http://go.lyft.com/dynamic-pricing-strata-sf-2019</a:t>
            </a:r>
            <a:endParaRPr sz="18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2"/>
          <p:cNvSpPr txBox="1"/>
          <p:nvPr>
            <p:ph type="title"/>
          </p:nvPr>
        </p:nvSpPr>
        <p:spPr>
          <a:xfrm>
            <a:off x="276600" y="520750"/>
            <a:ext cx="8590800" cy="410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FF"/>
                </a:solidFill>
              </a:rPr>
              <a:t>Introduction to Dynamic </a:t>
            </a:r>
            <a:r>
              <a:rPr lang="en">
                <a:solidFill>
                  <a:srgbClr val="FF00FF"/>
                </a:solidFill>
              </a:rPr>
              <a:t>Pricing</a:t>
            </a:r>
            <a:endParaRPr>
              <a:solidFill>
                <a:srgbClr val="FF00FF"/>
              </a:solidFill>
            </a:endParaRPr>
          </a:p>
        </p:txBody>
      </p:sp>
      <p:sp>
        <p:nvSpPr>
          <p:cNvPr id="255" name="Google Shape;255;p52"/>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3"/>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prime time?	</a:t>
            </a:r>
            <a:endParaRPr/>
          </a:p>
        </p:txBody>
      </p:sp>
      <p:sp>
        <p:nvSpPr>
          <p:cNvPr id="261" name="Google Shape;261;p53"/>
          <p:cNvSpPr txBox="1"/>
          <p:nvPr>
            <p:ph idx="1" type="body"/>
          </p:nvPr>
        </p:nvSpPr>
        <p:spPr>
          <a:xfrm>
            <a:off x="276525" y="834350"/>
            <a:ext cx="4150800" cy="389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Location + time specific multiplier on the base fare for a ride</a:t>
            </a:r>
            <a:endParaRPr/>
          </a:p>
          <a:p>
            <a:pPr indent="0" lvl="0" marL="0" rtl="0" algn="l">
              <a:spcBef>
                <a:spcPts val="1000"/>
              </a:spcBef>
              <a:spcAft>
                <a:spcPts val="0"/>
              </a:spcAft>
              <a:buNone/>
            </a:pPr>
            <a:r>
              <a:rPr lang="en"/>
              <a:t>e.g. "in downtown SF at 5:00pm, prime time is 2.0" </a:t>
            </a:r>
            <a:endParaRPr/>
          </a:p>
          <a:p>
            <a:pPr indent="0" lvl="0" marL="0" rtl="0" algn="l">
              <a:spcBef>
                <a:spcPts val="1000"/>
              </a:spcBef>
              <a:spcAft>
                <a:spcPts val="0"/>
              </a:spcAft>
              <a:buNone/>
            </a:pPr>
            <a:r>
              <a:rPr lang="en"/>
              <a:t>Means we double the normal fare in that place at that time</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
                <a:solidFill>
                  <a:schemeClr val="dk1"/>
                </a:solidFill>
              </a:rPr>
              <a:t>Location: geohash6  (e.g. ‘9q8yyq’)</a:t>
            </a:r>
            <a:endParaRPr/>
          </a:p>
          <a:p>
            <a:pPr indent="0" lvl="0" marL="0" rtl="0" algn="l">
              <a:spcBef>
                <a:spcPts val="1000"/>
              </a:spcBef>
              <a:spcAft>
                <a:spcPts val="0"/>
              </a:spcAft>
              <a:buNone/>
            </a:pPr>
            <a:r>
              <a:rPr lang="en"/>
              <a:t>Time: calendar minute</a:t>
            </a:r>
            <a:endParaRPr/>
          </a:p>
          <a:p>
            <a:pPr indent="0" lvl="0" marL="0" rtl="0" algn="l">
              <a:spcBef>
                <a:spcPts val="1000"/>
              </a:spcBef>
              <a:spcAft>
                <a:spcPts val="1000"/>
              </a:spcAft>
              <a:buNone/>
            </a:pPr>
            <a:r>
              <a:t/>
            </a:r>
            <a:endParaRPr/>
          </a:p>
        </p:txBody>
      </p:sp>
      <p:sp>
        <p:nvSpPr>
          <p:cNvPr id="262" name="Google Shape;262;p53"/>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pic>
        <p:nvPicPr>
          <p:cNvPr id="263" name="Google Shape;263;p53"/>
          <p:cNvPicPr preferRelativeResize="0"/>
          <p:nvPr/>
        </p:nvPicPr>
        <p:blipFill>
          <a:blip r:embed="rId3">
            <a:alphaModFix/>
          </a:blip>
          <a:stretch>
            <a:fillRect/>
          </a:stretch>
        </p:blipFill>
        <p:spPr>
          <a:xfrm>
            <a:off x="4624800" y="962001"/>
            <a:ext cx="4150926" cy="3353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4"/>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9" name="Google Shape;269;p54"/>
          <p:cNvSpPr txBox="1"/>
          <p:nvPr/>
        </p:nvSpPr>
        <p:spPr>
          <a:xfrm>
            <a:off x="160500" y="1152600"/>
            <a:ext cx="6053400" cy="3807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FF00FF"/>
              </a:buClr>
              <a:buSzPts val="1800"/>
              <a:buFont typeface="Proxima Nova"/>
              <a:buChar char="●"/>
            </a:pPr>
            <a:r>
              <a:rPr lang="en" sz="1800">
                <a:latin typeface="Proxima Nova"/>
                <a:ea typeface="Proxima Nova"/>
                <a:cs typeface="Proxima Nova"/>
                <a:sym typeface="Proxima Nova"/>
              </a:rPr>
              <a:t>Balance supply and demand to maintain service level</a:t>
            </a:r>
            <a:br>
              <a:rPr lang="en" sz="1800">
                <a:latin typeface="Proxima Nova"/>
                <a:ea typeface="Proxima Nova"/>
                <a:cs typeface="Proxima Nova"/>
                <a:sym typeface="Proxima Nova"/>
              </a:rPr>
            </a:b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a:p>
            <a:pPr indent="-342900" lvl="0" marL="457200" rtl="0" algn="l">
              <a:lnSpc>
                <a:spcPct val="150000"/>
              </a:lnSpc>
              <a:spcBef>
                <a:spcPts val="0"/>
              </a:spcBef>
              <a:spcAft>
                <a:spcPts val="0"/>
              </a:spcAft>
              <a:buClr>
                <a:srgbClr val="FF00FF"/>
              </a:buClr>
              <a:buSzPts val="1800"/>
              <a:buFont typeface="Proxima Nova"/>
              <a:buChar char="●"/>
            </a:pPr>
            <a:r>
              <a:rPr lang="en" sz="1800">
                <a:solidFill>
                  <a:schemeClr val="dk1"/>
                </a:solidFill>
                <a:latin typeface="Proxima Nova"/>
                <a:ea typeface="Proxima Nova"/>
                <a:cs typeface="Proxima Nova"/>
                <a:sym typeface="Proxima Nova"/>
              </a:rPr>
              <a:t>State of marketplace is constantly changing </a:t>
            </a:r>
            <a:br>
              <a:rPr lang="en" sz="1800">
                <a:solidFill>
                  <a:schemeClr val="dk1"/>
                </a:solidFill>
                <a:latin typeface="Proxima Nova"/>
                <a:ea typeface="Proxima Nova"/>
                <a:cs typeface="Proxima Nova"/>
                <a:sym typeface="Proxima Nova"/>
              </a:rPr>
            </a:br>
            <a:endParaRPr sz="1800">
              <a:latin typeface="Proxima Nova"/>
              <a:ea typeface="Proxima Nova"/>
              <a:cs typeface="Proxima Nova"/>
              <a:sym typeface="Proxima Nova"/>
            </a:endParaRPr>
          </a:p>
          <a:p>
            <a:pPr indent="-342900" lvl="0" marL="457200" marR="0" rtl="0" algn="l">
              <a:lnSpc>
                <a:spcPct val="150000"/>
              </a:lnSpc>
              <a:spcBef>
                <a:spcPts val="0"/>
              </a:spcBef>
              <a:spcAft>
                <a:spcPts val="0"/>
              </a:spcAft>
              <a:buClr>
                <a:srgbClr val="FF00FF"/>
              </a:buClr>
              <a:buSzPts val="1800"/>
              <a:buFont typeface="Proxima Nova"/>
              <a:buChar char="●"/>
            </a:pPr>
            <a:r>
              <a:rPr lang="en" sz="1800">
                <a:latin typeface="Proxima Nova"/>
                <a:ea typeface="Proxima Nova"/>
                <a:cs typeface="Proxima Nova"/>
                <a:sym typeface="Proxima Nova"/>
              </a:rPr>
              <a:t>"Surge pricing solves the wild goose chase" (</a:t>
            </a:r>
            <a:r>
              <a:rPr lang="en" sz="1800" u="sng">
                <a:solidFill>
                  <a:schemeClr val="hlink"/>
                </a:solidFill>
                <a:latin typeface="Proxima Nova"/>
                <a:ea typeface="Proxima Nova"/>
                <a:cs typeface="Proxima Nova"/>
                <a:sym typeface="Proxima Nova"/>
                <a:hlinkClick r:id="rId3"/>
              </a:rPr>
              <a:t>paper</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457200" marR="0" rtl="0" algn="l">
              <a:lnSpc>
                <a:spcPct val="150000"/>
              </a:lnSpc>
              <a:spcBef>
                <a:spcPts val="1000"/>
              </a:spcBef>
              <a:spcAft>
                <a:spcPts val="1000"/>
              </a:spcAft>
              <a:buNone/>
            </a:pPr>
            <a:r>
              <a:t/>
            </a:r>
            <a:endParaRPr sz="1800">
              <a:latin typeface="Proxima Nova"/>
              <a:ea typeface="Proxima Nova"/>
              <a:cs typeface="Proxima Nova"/>
              <a:sym typeface="Proxima Nova"/>
            </a:endParaRPr>
          </a:p>
        </p:txBody>
      </p:sp>
      <p:sp>
        <p:nvSpPr>
          <p:cNvPr id="270" name="Google Shape;270;p54"/>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do we need prime time?</a:t>
            </a:r>
            <a:endParaRPr/>
          </a:p>
        </p:txBody>
      </p:sp>
      <p:pic>
        <p:nvPicPr>
          <p:cNvPr id="271" name="Google Shape;271;p54"/>
          <p:cNvPicPr preferRelativeResize="0"/>
          <p:nvPr/>
        </p:nvPicPr>
        <p:blipFill>
          <a:blip r:embed="rId4">
            <a:alphaModFix/>
          </a:blip>
          <a:stretch>
            <a:fillRect/>
          </a:stretch>
        </p:blipFill>
        <p:spPr>
          <a:xfrm>
            <a:off x="6366300" y="2714608"/>
            <a:ext cx="2619375" cy="1743075"/>
          </a:xfrm>
          <a:prstGeom prst="rect">
            <a:avLst/>
          </a:prstGeom>
          <a:noFill/>
          <a:ln>
            <a:noFill/>
          </a:ln>
        </p:spPr>
      </p:pic>
      <p:pic>
        <p:nvPicPr>
          <p:cNvPr id="272" name="Google Shape;272;p54"/>
          <p:cNvPicPr preferRelativeResize="0"/>
          <p:nvPr/>
        </p:nvPicPr>
        <p:blipFill>
          <a:blip r:embed="rId5">
            <a:alphaModFix/>
          </a:blip>
          <a:stretch>
            <a:fillRect/>
          </a:stretch>
        </p:blipFill>
        <p:spPr>
          <a:xfrm>
            <a:off x="6467651" y="235500"/>
            <a:ext cx="2441826" cy="2127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5"/>
          <p:cNvSpPr txBox="1"/>
          <p:nvPr>
            <p:ph type="title"/>
          </p:nvPr>
        </p:nvSpPr>
        <p:spPr>
          <a:xfrm>
            <a:off x="276600" y="520750"/>
            <a:ext cx="8590800" cy="41019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solidFill>
                  <a:schemeClr val="lt2"/>
                </a:solidFill>
              </a:rPr>
              <a:t>Legacy</a:t>
            </a:r>
            <a:r>
              <a:rPr lang="en">
                <a:solidFill>
                  <a:schemeClr val="lt2"/>
                </a:solidFill>
              </a:rPr>
              <a:t> Pricing Infrastructure</a:t>
            </a:r>
            <a:endParaRPr>
              <a:solidFill>
                <a:schemeClr val="lt2"/>
              </a:solidFill>
            </a:endParaRPr>
          </a:p>
        </p:txBody>
      </p:sp>
      <p:sp>
        <p:nvSpPr>
          <p:cNvPr id="278" name="Google Shape;278;p55"/>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6"/>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u="sng"/>
              <a:t>Legacy a</a:t>
            </a:r>
            <a:r>
              <a:rPr lang="en" u="sng"/>
              <a:t>rchitecture</a:t>
            </a:r>
            <a:r>
              <a:rPr lang="en"/>
              <a:t>: A series of cron jobs</a:t>
            </a:r>
            <a:endParaRPr/>
          </a:p>
        </p:txBody>
      </p:sp>
      <p:sp>
        <p:nvSpPr>
          <p:cNvPr id="284" name="Google Shape;284;p56"/>
          <p:cNvSpPr txBox="1"/>
          <p:nvPr>
            <p:ph idx="1" type="body"/>
          </p:nvPr>
        </p:nvSpPr>
        <p:spPr>
          <a:xfrm>
            <a:off x="276525" y="834350"/>
            <a:ext cx="5011200" cy="389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a:solidFill>
                  <a:schemeClr val="dk1"/>
                </a:solidFill>
              </a:rPr>
              <a:t>Ingest high volume of client app events (Kinesis, KCL)</a:t>
            </a:r>
            <a:br>
              <a:rPr lang="en">
                <a:solidFill>
                  <a:schemeClr val="dk1"/>
                </a:solidFill>
              </a:rPr>
            </a:br>
            <a:endParaRPr>
              <a:solidFill>
                <a:schemeClr val="dk1"/>
              </a:solidFill>
            </a:endParaRPr>
          </a:p>
          <a:p>
            <a:pPr indent="-342900" lvl="0" marL="457200" rtl="0" algn="l">
              <a:spcBef>
                <a:spcPts val="0"/>
              </a:spcBef>
              <a:spcAft>
                <a:spcPts val="0"/>
              </a:spcAft>
              <a:buSzPts val="1800"/>
              <a:buFont typeface="Proxima Nova"/>
              <a:buChar char="●"/>
            </a:pPr>
            <a:r>
              <a:rPr lang="en">
                <a:solidFill>
                  <a:schemeClr val="dk1"/>
                </a:solidFill>
              </a:rPr>
              <a:t>Compute features (e.g. demand, conversation rate, supply) from events</a:t>
            </a:r>
            <a:br>
              <a:rPr lang="en">
                <a:solidFill>
                  <a:schemeClr val="dk1"/>
                </a:solidFill>
              </a:rPr>
            </a:br>
            <a:endParaRPr>
              <a:solidFill>
                <a:schemeClr val="dk1"/>
              </a:solidFill>
            </a:endParaRPr>
          </a:p>
          <a:p>
            <a:pPr indent="-342900" lvl="0" marL="457200" rtl="0" algn="l">
              <a:spcBef>
                <a:spcPts val="0"/>
              </a:spcBef>
              <a:spcAft>
                <a:spcPts val="0"/>
              </a:spcAft>
              <a:buSzPts val="1800"/>
              <a:buFont typeface="Proxima Nova"/>
              <a:buChar char="●"/>
            </a:pPr>
            <a:r>
              <a:rPr lang="en">
                <a:solidFill>
                  <a:schemeClr val="dk1"/>
                </a:solidFill>
              </a:rPr>
              <a:t>Run ML models on features to compute primetime for all regions (per min, per gh6) </a:t>
            </a:r>
            <a:endParaRPr>
              <a:solidFill>
                <a:schemeClr val="dk1"/>
              </a:solidFill>
            </a:endParaRPr>
          </a:p>
          <a:p>
            <a:pPr indent="0" lvl="0" marL="457200" rtl="0" algn="l">
              <a:spcBef>
                <a:spcPts val="1000"/>
              </a:spcBef>
              <a:spcAft>
                <a:spcPts val="0"/>
              </a:spcAft>
              <a:buClr>
                <a:schemeClr val="dk1"/>
              </a:buClr>
              <a:buSzPts val="1100"/>
              <a:buFont typeface="Arial"/>
              <a:buNone/>
            </a:pPr>
            <a:r>
              <a:t/>
            </a:r>
            <a:endParaRPr>
              <a:solidFill>
                <a:schemeClr val="dk1"/>
              </a:solidFill>
            </a:endParaRPr>
          </a:p>
          <a:p>
            <a:pPr indent="0" lvl="0" marL="457200" rtl="0" algn="l">
              <a:spcBef>
                <a:spcPts val="1000"/>
              </a:spcBef>
              <a:spcAft>
                <a:spcPts val="0"/>
              </a:spcAft>
              <a:buClr>
                <a:schemeClr val="dk1"/>
              </a:buClr>
              <a:buSzPts val="1100"/>
              <a:buFont typeface="Arial"/>
              <a:buNone/>
            </a:pPr>
            <a:r>
              <a:rPr lang="en">
                <a:solidFill>
                  <a:schemeClr val="dk1"/>
                </a:solidFill>
              </a:rPr>
              <a:t>SFO, calendar_min_1: {gh6: 1.0, gh6: 2.0, ...}</a:t>
            </a:r>
            <a:endParaRPr>
              <a:solidFill>
                <a:schemeClr val="dk1"/>
              </a:solidFill>
            </a:endParaRPr>
          </a:p>
          <a:p>
            <a:pPr indent="0" lvl="0" marL="457200" rtl="0" algn="l">
              <a:spcBef>
                <a:spcPts val="1000"/>
              </a:spcBef>
              <a:spcAft>
                <a:spcPts val="0"/>
              </a:spcAft>
              <a:buClr>
                <a:schemeClr val="dk1"/>
              </a:buClr>
              <a:buSzPts val="1100"/>
              <a:buFont typeface="Arial"/>
              <a:buNone/>
            </a:pPr>
            <a:r>
              <a:rPr lang="en">
                <a:solidFill>
                  <a:schemeClr val="dk1"/>
                </a:solidFill>
              </a:rPr>
              <a:t>NYC: calendar_min_1: {gh6, 2.0, gh6: 1.0, ...}</a:t>
            </a:r>
            <a:endParaRPr>
              <a:solidFill>
                <a:schemeClr val="dk1"/>
              </a:solidFill>
            </a:endParaRPr>
          </a:p>
          <a:p>
            <a:pPr indent="0" lvl="0" marL="0" rtl="0" algn="l">
              <a:spcBef>
                <a:spcPts val="1000"/>
              </a:spcBef>
              <a:spcAft>
                <a:spcPts val="1000"/>
              </a:spcAft>
              <a:buNone/>
            </a:pPr>
            <a:r>
              <a:t/>
            </a:r>
            <a:endParaRPr>
              <a:solidFill>
                <a:schemeClr val="lt1"/>
              </a:solidFill>
            </a:endParaRPr>
          </a:p>
        </p:txBody>
      </p:sp>
      <p:sp>
        <p:nvSpPr>
          <p:cNvPr id="285" name="Google Shape;285;p56"/>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86" name="Google Shape;286;p56"/>
          <p:cNvPicPr preferRelativeResize="0"/>
          <p:nvPr/>
        </p:nvPicPr>
        <p:blipFill>
          <a:blip r:embed="rId3">
            <a:alphaModFix/>
          </a:blip>
          <a:stretch>
            <a:fillRect/>
          </a:stretch>
        </p:blipFill>
        <p:spPr>
          <a:xfrm>
            <a:off x="5516325" y="962008"/>
            <a:ext cx="2917790" cy="37766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7"/>
          <p:cNvSpPr txBox="1"/>
          <p:nvPr>
            <p:ph type="title"/>
          </p:nvPr>
        </p:nvSpPr>
        <p:spPr>
          <a:xfrm>
            <a:off x="276600" y="130408"/>
            <a:ext cx="8590800" cy="67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292" name="Google Shape;292;p57"/>
          <p:cNvSpPr txBox="1"/>
          <p:nvPr>
            <p:ph idx="1" type="body"/>
          </p:nvPr>
        </p:nvSpPr>
        <p:spPr>
          <a:xfrm>
            <a:off x="391425" y="846025"/>
            <a:ext cx="8118900" cy="38964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AutoNum type="arabicPeriod"/>
            </a:pPr>
            <a:r>
              <a:rPr lang="en"/>
              <a:t>Latency</a:t>
            </a:r>
            <a:br>
              <a:rPr lang="en"/>
            </a:br>
            <a:endParaRPr/>
          </a:p>
          <a:p>
            <a:pPr indent="-342900" lvl="0" marL="457200" rtl="0" algn="l">
              <a:spcBef>
                <a:spcPts val="0"/>
              </a:spcBef>
              <a:spcAft>
                <a:spcPts val="0"/>
              </a:spcAft>
              <a:buSzPts val="1800"/>
              <a:buAutoNum type="arabicPeriod"/>
            </a:pPr>
            <a:r>
              <a:rPr lang="en"/>
              <a:t>Code complexity (LOC)</a:t>
            </a:r>
            <a:br>
              <a:rPr lang="en"/>
            </a:br>
            <a:endParaRPr/>
          </a:p>
          <a:p>
            <a:pPr indent="-342900" lvl="0" marL="457200" rtl="0" algn="l">
              <a:spcBef>
                <a:spcPts val="0"/>
              </a:spcBef>
              <a:spcAft>
                <a:spcPts val="0"/>
              </a:spcAft>
              <a:buSzPts val="1800"/>
              <a:buAutoNum type="arabicPeriod"/>
            </a:pPr>
            <a:r>
              <a:rPr lang="en"/>
              <a:t>Hard</a:t>
            </a:r>
            <a:r>
              <a:rPr lang="en"/>
              <a:t> to add new features involving windowing/join (i.e. arbitrary demand windows, subregional computation</a:t>
            </a:r>
            <a:r>
              <a:rPr lang="en"/>
              <a:t>)</a:t>
            </a:r>
            <a:br>
              <a:rPr lang="en"/>
            </a:br>
            <a:endParaRPr/>
          </a:p>
          <a:p>
            <a:pPr indent="-342900" lvl="0" marL="457200" rtl="0" algn="l">
              <a:spcBef>
                <a:spcPts val="0"/>
              </a:spcBef>
              <a:spcAft>
                <a:spcPts val="0"/>
              </a:spcAft>
              <a:buSzPts val="1800"/>
              <a:buAutoNum type="arabicPeriod"/>
            </a:pPr>
            <a:r>
              <a:rPr lang="en"/>
              <a:t>No dynamic / smart triggers</a:t>
            </a:r>
            <a:endParaRPr/>
          </a:p>
        </p:txBody>
      </p:sp>
      <p:sp>
        <p:nvSpPr>
          <p:cNvPr id="293" name="Google Shape;293;p57"/>
          <p:cNvSpPr txBox="1"/>
          <p:nvPr>
            <p:ph idx="12" type="sldNum"/>
          </p:nvPr>
        </p:nvSpPr>
        <p:spPr>
          <a:xfrm>
            <a:off x="8510315" y="4742418"/>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yft - 2018 (v.1.0)">
  <a:themeElements>
    <a:clrScheme name="Brand Refresh Lyft ">
      <a:dk1>
        <a:srgbClr val="11111F"/>
      </a:dk1>
      <a:lt1>
        <a:srgbClr val="D6D9DA"/>
      </a:lt1>
      <a:dk2>
        <a:srgbClr val="FFFFFF"/>
      </a:dk2>
      <a:lt2>
        <a:srgbClr val="FF00BE"/>
      </a:lt2>
      <a:accent1>
        <a:srgbClr val="1850A4"/>
      </a:accent1>
      <a:accent2>
        <a:srgbClr val="FFF1BD"/>
      </a:accent2>
      <a:accent3>
        <a:srgbClr val="785EF0"/>
      </a:accent3>
      <a:accent4>
        <a:srgbClr val="FF8E8E"/>
      </a:accent4>
      <a:accent5>
        <a:srgbClr val="15797F"/>
      </a:accent5>
      <a:accent6>
        <a:srgbClr val="FFDBC0"/>
      </a:accent6>
      <a:hlink>
        <a:srgbClr val="FF00BE"/>
      </a:hlink>
      <a:folHlink>
        <a:srgbClr val="FF00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m">
  <a:themeElements>
    <a:clrScheme name="Custom 15">
      <a:dk1>
        <a:srgbClr val="000000"/>
      </a:dk1>
      <a:lt1>
        <a:srgbClr val="FFFFFF"/>
      </a:lt1>
      <a:dk2>
        <a:srgbClr val="191919"/>
      </a:dk2>
      <a:lt2>
        <a:srgbClr val="E6E6E6"/>
      </a:lt2>
      <a:accent1>
        <a:srgbClr val="4285F4"/>
      </a:accent1>
      <a:accent2>
        <a:srgbClr val="EA4335"/>
      </a:accent2>
      <a:accent3>
        <a:srgbClr val="FBB405"/>
      </a:accent3>
      <a:accent4>
        <a:srgbClr val="34A853"/>
      </a:accent4>
      <a:accent5>
        <a:srgbClr val="3167D6"/>
      </a:accent5>
      <a:accent6>
        <a:srgbClr val="75757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yft - 2018 (v.1.0)">
  <a:themeElements>
    <a:clrScheme name="Brand Refresh Lyft ">
      <a:dk1>
        <a:srgbClr val="11111F"/>
      </a:dk1>
      <a:lt1>
        <a:srgbClr val="D6D9DA"/>
      </a:lt1>
      <a:dk2>
        <a:srgbClr val="FFFFFF"/>
      </a:dk2>
      <a:lt2>
        <a:srgbClr val="FF00BE"/>
      </a:lt2>
      <a:accent1>
        <a:srgbClr val="1850A4"/>
      </a:accent1>
      <a:accent2>
        <a:srgbClr val="FFF1BD"/>
      </a:accent2>
      <a:accent3>
        <a:srgbClr val="785EF0"/>
      </a:accent3>
      <a:accent4>
        <a:srgbClr val="FF8E8E"/>
      </a:accent4>
      <a:accent5>
        <a:srgbClr val="15797F"/>
      </a:accent5>
      <a:accent6>
        <a:srgbClr val="FFDBC0"/>
      </a:accent6>
      <a:hlink>
        <a:srgbClr val="FF00BE"/>
      </a:hlink>
      <a:folHlink>
        <a:srgbClr val="FF00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yft – 2/8/17">
  <a:themeElements>
    <a:clrScheme name="Lyft 2">
      <a:dk1>
        <a:srgbClr val="000000"/>
      </a:dk1>
      <a:lt1>
        <a:srgbClr val="333447"/>
      </a:lt1>
      <a:dk2>
        <a:srgbClr val="FEFEFE"/>
      </a:dk2>
      <a:lt2>
        <a:srgbClr val="FF00BF"/>
      </a:lt2>
      <a:accent1>
        <a:srgbClr val="352384"/>
      </a:accent1>
      <a:accent2>
        <a:srgbClr val="BFC7D9"/>
      </a:accent2>
      <a:accent3>
        <a:srgbClr val="F3F3F5"/>
      </a:accent3>
      <a:accent4>
        <a:srgbClr val="45D2FB"/>
      </a:accent4>
      <a:accent5>
        <a:srgbClr val="8EE899"/>
      </a:accent5>
      <a:accent6>
        <a:srgbClr val="FFFE00"/>
      </a:accent6>
      <a:hlink>
        <a:srgbClr val="FF00BF"/>
      </a:hlink>
      <a:folHlink>
        <a:srgbClr val="352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